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62" r:id="rId7"/>
    <p:sldId id="269" r:id="rId8"/>
    <p:sldId id="270" r:id="rId9"/>
    <p:sldId id="265" r:id="rId10"/>
    <p:sldId id="272" r:id="rId11"/>
    <p:sldId id="264" r:id="rId12"/>
    <p:sldId id="271" r:id="rId13"/>
    <p:sldId id="273" r:id="rId14"/>
    <p:sldId id="274" r:id="rId15"/>
    <p:sldId id="263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8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3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3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5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9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01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7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2107-BCB5-493E-B1AE-39CFA05F89A2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49D7-AE90-44F0-9B1C-9576A4C78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882751"/>
          </a:xfrm>
        </p:spPr>
        <p:txBody>
          <a:bodyPr>
            <a:normAutofit/>
          </a:bodyPr>
          <a:lstStyle/>
          <a:p>
            <a:r>
              <a:rPr lang="fr-FR" sz="4800" b="1" smtClean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Center</a:t>
            </a:r>
            <a:b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Université de Haute-Alsace</a:t>
            </a:r>
            <a:endParaRPr lang="fr-F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96" y="5733256"/>
            <a:ext cx="3437085" cy="7643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61282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Janvier 2016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docts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PC)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0405" cy="54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7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3" y="2204864"/>
            <a:ext cx="4350386" cy="43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72" y="2996952"/>
            <a:ext cx="4595281" cy="21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5154" r="3719" b="63099"/>
          <a:stretch/>
        </p:blipFill>
        <p:spPr bwMode="auto">
          <a:xfrm>
            <a:off x="683568" y="260648"/>
            <a:ext cx="7421124" cy="17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181337"/>
            <a:ext cx="269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cap="all" dirty="0" smtClean="0"/>
              <a:t>Structuration de l’espace</a:t>
            </a:r>
            <a:endParaRPr lang="fr-FR" sz="1600" b="1" cap="all" dirty="0"/>
          </a:p>
        </p:txBody>
      </p:sp>
    </p:spTree>
    <p:extLst>
      <p:ext uri="{BB962C8B-B14F-4D97-AF65-F5344CB8AC3E}">
        <p14:creationId xmlns:p14="http://schemas.microsoft.com/office/powerpoint/2010/main" val="13947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2" y="893170"/>
            <a:ext cx="8328021" cy="52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1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5" y="980728"/>
            <a:ext cx="7943431" cy="49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3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6873"/>
            <a:ext cx="8208912" cy="512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9"/>
          <a:stretch/>
        </p:blipFill>
        <p:spPr bwMode="auto">
          <a:xfrm>
            <a:off x="96680" y="886408"/>
            <a:ext cx="89506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1"/>
          <a:stretch/>
        </p:blipFill>
        <p:spPr bwMode="auto">
          <a:xfrm>
            <a:off x="173572" y="647947"/>
            <a:ext cx="8796857" cy="55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9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51" y="0"/>
            <a:ext cx="8717297" cy="707403"/>
          </a:xfrm>
        </p:spPr>
        <p:txBody>
          <a:bodyPr>
            <a:normAutofit/>
          </a:bodyPr>
          <a:lstStyle/>
          <a:p>
            <a:pPr algn="l"/>
            <a:r>
              <a:rPr lang="fr-FR" sz="1600" dirty="0" smtClean="0"/>
              <a:t>Vue du mail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24238"/>
            <a:ext cx="381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58419"/>
            <a:ext cx="381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576638"/>
            <a:ext cx="381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29038"/>
            <a:ext cx="381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2" y="707403"/>
            <a:ext cx="8717297" cy="54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7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4" y="908720"/>
            <a:ext cx="83031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6" y="980728"/>
            <a:ext cx="8267468" cy="516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1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" y="249853"/>
            <a:ext cx="9025475" cy="63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0" t="7633" b="33346"/>
          <a:stretch/>
        </p:blipFill>
        <p:spPr bwMode="auto">
          <a:xfrm>
            <a:off x="5796136" y="476672"/>
            <a:ext cx="1998138" cy="169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" y="-4"/>
            <a:ext cx="4608000" cy="675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6" y="0"/>
            <a:ext cx="4572000" cy="67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8934"/>
            <a:ext cx="8064895" cy="504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1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64035" cy="52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7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40" y="-3246"/>
            <a:ext cx="6696360" cy="33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12" r="36451" b="4549"/>
          <a:stretch/>
        </p:blipFill>
        <p:spPr bwMode="auto">
          <a:xfrm>
            <a:off x="4707261" y="4762342"/>
            <a:ext cx="3959831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4608513" cy="35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3" t="55512" r="5303" b="4549"/>
          <a:stretch/>
        </p:blipFill>
        <p:spPr bwMode="auto">
          <a:xfrm>
            <a:off x="6876256" y="3140968"/>
            <a:ext cx="2049692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</Words>
  <Application>Microsoft Office PowerPoint</Application>
  <PresentationFormat>Affichage à l'écran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Learning Center  Université de Haute-Alsace</vt:lpstr>
      <vt:lpstr>Vue du mail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VD</cp:lastModifiedBy>
  <cp:revision>21</cp:revision>
  <dcterms:created xsi:type="dcterms:W3CDTF">2016-01-07T09:29:08Z</dcterms:created>
  <dcterms:modified xsi:type="dcterms:W3CDTF">2016-01-11T08:35:48Z</dcterms:modified>
</cp:coreProperties>
</file>