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16B359-70BB-429B-B2F5-0AFF1B1504AF}" type="doc">
      <dgm:prSet loTypeId="urn:microsoft.com/office/officeart/2005/8/layout/StepDownProcess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7808DA10-FC6B-4226-B6BF-7FA15ECAF612}">
      <dgm:prSet phldrT="[Texte]"/>
      <dgm:spPr/>
      <dgm:t>
        <a:bodyPr/>
        <a:lstStyle/>
        <a:p>
          <a:r>
            <a:rPr lang="fr-FR"/>
            <a:t>CoPiL</a:t>
          </a:r>
        </a:p>
      </dgm:t>
    </dgm:pt>
    <dgm:pt modelId="{F6B803A0-1448-4C29-B566-3706C295FAD1}" type="parTrans" cxnId="{0F40F018-6240-41EB-B547-B0E636C2E7BC}">
      <dgm:prSet/>
      <dgm:spPr/>
      <dgm:t>
        <a:bodyPr/>
        <a:lstStyle/>
        <a:p>
          <a:endParaRPr lang="fr-FR"/>
        </a:p>
      </dgm:t>
    </dgm:pt>
    <dgm:pt modelId="{B9510519-4A1A-41B0-BA8A-9AAF35D3435F}" type="sibTrans" cxnId="{0F40F018-6240-41EB-B547-B0E636C2E7BC}">
      <dgm:prSet/>
      <dgm:spPr/>
      <dgm:t>
        <a:bodyPr/>
        <a:lstStyle/>
        <a:p>
          <a:endParaRPr lang="fr-FR"/>
        </a:p>
      </dgm:t>
    </dgm:pt>
    <dgm:pt modelId="{8D484EF9-E18A-423A-98DA-7DE25AB968F1}">
      <dgm:prSet phldrT="[Texte]"/>
      <dgm:spPr/>
      <dgm:t>
        <a:bodyPr/>
        <a:lstStyle/>
        <a:p>
          <a:r>
            <a:rPr lang="fr-FR"/>
            <a:t>CT</a:t>
          </a:r>
        </a:p>
      </dgm:t>
    </dgm:pt>
    <dgm:pt modelId="{121E12E9-84EA-4A20-8947-63B6C0653DAE}" type="parTrans" cxnId="{BFD185D5-48FD-4DD4-999E-C7F417DF5C12}">
      <dgm:prSet/>
      <dgm:spPr/>
      <dgm:t>
        <a:bodyPr/>
        <a:lstStyle/>
        <a:p>
          <a:endParaRPr lang="fr-FR"/>
        </a:p>
      </dgm:t>
    </dgm:pt>
    <dgm:pt modelId="{F6BDB3A9-3DB5-486E-84C6-0DA07C180906}" type="sibTrans" cxnId="{BFD185D5-48FD-4DD4-999E-C7F417DF5C12}">
      <dgm:prSet/>
      <dgm:spPr/>
      <dgm:t>
        <a:bodyPr/>
        <a:lstStyle/>
        <a:p>
          <a:endParaRPr lang="fr-FR"/>
        </a:p>
      </dgm:t>
    </dgm:pt>
    <dgm:pt modelId="{3CA61FD4-DE5A-47CF-803F-2ADD7A1B5D15}">
      <dgm:prSet phldrT="[Texte]"/>
      <dgm:spPr/>
      <dgm:t>
        <a:bodyPr/>
        <a:lstStyle/>
        <a:p>
          <a:r>
            <a:rPr lang="fr-FR"/>
            <a:t>Groupe de Coordination</a:t>
          </a:r>
        </a:p>
      </dgm:t>
    </dgm:pt>
    <dgm:pt modelId="{D4E89670-AA68-42AB-A45F-E4D3A62A573E}" type="parTrans" cxnId="{4B546BCE-27C1-4E6C-9CCB-5B4098D12BC5}">
      <dgm:prSet/>
      <dgm:spPr/>
      <dgm:t>
        <a:bodyPr/>
        <a:lstStyle/>
        <a:p>
          <a:endParaRPr lang="fr-FR"/>
        </a:p>
      </dgm:t>
    </dgm:pt>
    <dgm:pt modelId="{0681FB93-5E54-4F5D-9F6F-C2B7629EE3BF}" type="sibTrans" cxnId="{4B546BCE-27C1-4E6C-9CCB-5B4098D12BC5}">
      <dgm:prSet/>
      <dgm:spPr/>
      <dgm:t>
        <a:bodyPr/>
        <a:lstStyle/>
        <a:p>
          <a:endParaRPr lang="fr-FR"/>
        </a:p>
      </dgm:t>
    </dgm:pt>
    <dgm:pt modelId="{0B76C8FA-3838-4E87-91FF-DBD22A36B1C0}">
      <dgm:prSet/>
      <dgm:spPr/>
      <dgm:t>
        <a:bodyPr/>
        <a:lstStyle/>
        <a:p>
          <a:r>
            <a:rPr lang="fr-FR"/>
            <a:t>Chef de Projet</a:t>
          </a:r>
        </a:p>
      </dgm:t>
    </dgm:pt>
    <dgm:pt modelId="{54F74C82-E9B3-4E70-9A52-45A5A98555C2}" type="parTrans" cxnId="{53177598-0B77-45E6-9178-035DDE324554}">
      <dgm:prSet/>
      <dgm:spPr/>
      <dgm:t>
        <a:bodyPr/>
        <a:lstStyle/>
        <a:p>
          <a:endParaRPr lang="fr-FR"/>
        </a:p>
      </dgm:t>
    </dgm:pt>
    <dgm:pt modelId="{4FBA9127-B1AD-4136-9192-F4062229B0DD}" type="sibTrans" cxnId="{53177598-0B77-45E6-9178-035DDE324554}">
      <dgm:prSet/>
      <dgm:spPr/>
      <dgm:t>
        <a:bodyPr/>
        <a:lstStyle/>
        <a:p>
          <a:endParaRPr lang="fr-FR"/>
        </a:p>
      </dgm:t>
    </dgm:pt>
    <dgm:pt modelId="{47EE70EB-4C7B-4511-A919-D59B14C01843}">
      <dgm:prSet/>
      <dgm:spPr/>
      <dgm:t>
        <a:bodyPr/>
        <a:lstStyle/>
        <a:p>
          <a:endParaRPr lang="fr-FR"/>
        </a:p>
      </dgm:t>
    </dgm:pt>
    <dgm:pt modelId="{9EAFBF5D-6DC7-498B-875C-AC477E8C8E0C}" type="parTrans" cxnId="{5E7F89DE-26E2-4EDF-972D-4D88BB90D870}">
      <dgm:prSet/>
      <dgm:spPr/>
      <dgm:t>
        <a:bodyPr/>
        <a:lstStyle/>
        <a:p>
          <a:endParaRPr lang="fr-FR"/>
        </a:p>
      </dgm:t>
    </dgm:pt>
    <dgm:pt modelId="{28A2F26D-74EB-46FB-A42E-591649D4F550}" type="sibTrans" cxnId="{5E7F89DE-26E2-4EDF-972D-4D88BB90D870}">
      <dgm:prSet/>
      <dgm:spPr/>
      <dgm:t>
        <a:bodyPr/>
        <a:lstStyle/>
        <a:p>
          <a:endParaRPr lang="fr-FR"/>
        </a:p>
      </dgm:t>
    </dgm:pt>
    <dgm:pt modelId="{7C51259C-D1CD-46D6-A2B9-031D92A9BA17}">
      <dgm:prSet/>
      <dgm:spPr/>
      <dgm:t>
        <a:bodyPr/>
        <a:lstStyle/>
        <a:p>
          <a:r>
            <a:rPr lang="fr-FR" dirty="0" smtClean="0"/>
            <a:t>Chef de projet politique: VP Formation Initiale et Continue</a:t>
          </a:r>
          <a:endParaRPr lang="fr-FR" dirty="0"/>
        </a:p>
      </dgm:t>
    </dgm:pt>
    <dgm:pt modelId="{27D1A0A9-5D49-41F7-9083-1A7475EF20CA}" type="parTrans" cxnId="{3BA9470A-0BD5-44AA-9FF4-9906A878D4BB}">
      <dgm:prSet/>
      <dgm:spPr/>
      <dgm:t>
        <a:bodyPr/>
        <a:lstStyle/>
        <a:p>
          <a:endParaRPr lang="fr-FR"/>
        </a:p>
      </dgm:t>
    </dgm:pt>
    <dgm:pt modelId="{2DC7B0F1-3200-4512-B94B-89F8EA242E75}" type="sibTrans" cxnId="{3BA9470A-0BD5-44AA-9FF4-9906A878D4BB}">
      <dgm:prSet/>
      <dgm:spPr/>
      <dgm:t>
        <a:bodyPr/>
        <a:lstStyle/>
        <a:p>
          <a:endParaRPr lang="fr-FR"/>
        </a:p>
      </dgm:t>
    </dgm:pt>
    <dgm:pt modelId="{43BB5D56-F728-4E3D-ABCF-A69D3D1CAE43}" type="pres">
      <dgm:prSet presAssocID="{3E16B359-70BB-429B-B2F5-0AFF1B1504A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EB0FB589-2254-4B04-BDE0-58C3B9913BC9}" type="pres">
      <dgm:prSet presAssocID="{7808DA10-FC6B-4226-B6BF-7FA15ECAF612}" presName="composite" presStyleCnt="0"/>
      <dgm:spPr/>
      <dgm:t>
        <a:bodyPr/>
        <a:lstStyle/>
        <a:p>
          <a:endParaRPr lang="fr-FR"/>
        </a:p>
      </dgm:t>
    </dgm:pt>
    <dgm:pt modelId="{3A3549DE-EB03-4D89-94AC-2318DC1C8471}" type="pres">
      <dgm:prSet presAssocID="{7808DA10-FC6B-4226-B6BF-7FA15ECAF612}" presName="bentUpArrow1" presStyleLbl="alignImgPlace1" presStyleIdx="0" presStyleCnt="4" custFlipVert="1" custFlipHor="0" custScaleX="17613" custScaleY="47050" custLinFactX="300000" custLinFactNeighborX="386340" custLinFactNeighborY="-7156"/>
      <dgm:spPr>
        <a:noFill/>
        <a:ln>
          <a:noFill/>
        </a:ln>
      </dgm:spPr>
      <dgm:t>
        <a:bodyPr/>
        <a:lstStyle/>
        <a:p>
          <a:endParaRPr lang="fr-FR"/>
        </a:p>
      </dgm:t>
    </dgm:pt>
    <dgm:pt modelId="{D5FEC3FD-16D0-497E-8E84-E492BFD6A8C4}" type="pres">
      <dgm:prSet presAssocID="{7808DA10-FC6B-4226-B6BF-7FA15ECAF612}" presName="ParentText" presStyleLbl="node1" presStyleIdx="0" presStyleCnt="5" custLinFactNeighborX="-29742" custLinFactNeighborY="-9891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5B8DE-C5EB-4E86-8A25-5FBF95650671}" type="pres">
      <dgm:prSet presAssocID="{7808DA10-FC6B-4226-B6BF-7FA15ECAF612}" presName="ChildText" presStyleLbl="revTx" presStyleIdx="0" presStyleCnt="5" custScaleX="339321" custScaleY="97233" custLinFactX="33260" custLinFactY="-20263" custLinFactNeighborX="1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80E99A-7275-4432-AE05-8129F8C9666C}" type="pres">
      <dgm:prSet presAssocID="{B9510519-4A1A-41B0-BA8A-9AAF35D3435F}" presName="sibTrans" presStyleCnt="0"/>
      <dgm:spPr/>
      <dgm:t>
        <a:bodyPr/>
        <a:lstStyle/>
        <a:p>
          <a:endParaRPr lang="fr-FR"/>
        </a:p>
      </dgm:t>
    </dgm:pt>
    <dgm:pt modelId="{9FAF9D8D-998C-4FA9-A6FB-BF80B5101EFB}" type="pres">
      <dgm:prSet presAssocID="{7C51259C-D1CD-46D6-A2B9-031D92A9BA17}" presName="composite" presStyleCnt="0"/>
      <dgm:spPr/>
      <dgm:t>
        <a:bodyPr/>
        <a:lstStyle/>
        <a:p>
          <a:endParaRPr lang="fr-FR"/>
        </a:p>
      </dgm:t>
    </dgm:pt>
    <dgm:pt modelId="{ABFE5946-A53D-4DEB-B8DC-19378A3155FE}" type="pres">
      <dgm:prSet presAssocID="{7C51259C-D1CD-46D6-A2B9-031D92A9BA17}" presName="bentUpArrow1" presStyleLbl="alignImgPlace1" presStyleIdx="1" presStyleCnt="4" custFlipVert="1" custFlipHor="1" custScaleX="6559" custScaleY="7467" custLinFactX="300000" custLinFactY="-4882" custLinFactNeighborX="312530" custLinFactNeighborY="-100000"/>
      <dgm:spPr>
        <a:noFill/>
        <a:ln>
          <a:noFill/>
        </a:ln>
      </dgm:spPr>
      <dgm:t>
        <a:bodyPr/>
        <a:lstStyle/>
        <a:p>
          <a:endParaRPr lang="fr-FR"/>
        </a:p>
      </dgm:t>
    </dgm:pt>
    <dgm:pt modelId="{6B4F367A-EEDF-44D2-B12F-C82874A520FA}" type="pres">
      <dgm:prSet presAssocID="{7C51259C-D1CD-46D6-A2B9-031D92A9BA17}" presName="ParentText" presStyleLbl="node1" presStyleIdx="1" presStyleCnt="5" custLinFactNeighborX="-9410" custLinFactNeighborY="-9886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483680-194B-4A0D-AD2F-FCDA32D67605}" type="pres">
      <dgm:prSet presAssocID="{7C51259C-D1CD-46D6-A2B9-031D92A9BA17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6BE6CC3-A761-4AF3-9360-3F277222A0F0}" type="pres">
      <dgm:prSet presAssocID="{2DC7B0F1-3200-4512-B94B-89F8EA242E75}" presName="sibTrans" presStyleCnt="0"/>
      <dgm:spPr/>
      <dgm:t>
        <a:bodyPr/>
        <a:lstStyle/>
        <a:p>
          <a:endParaRPr lang="fr-FR"/>
        </a:p>
      </dgm:t>
    </dgm:pt>
    <dgm:pt modelId="{E143EF48-A0EF-419B-8260-7D44EA67E271}" type="pres">
      <dgm:prSet presAssocID="{8D484EF9-E18A-423A-98DA-7DE25AB968F1}" presName="composite" presStyleCnt="0"/>
      <dgm:spPr/>
      <dgm:t>
        <a:bodyPr/>
        <a:lstStyle/>
        <a:p>
          <a:endParaRPr lang="fr-FR"/>
        </a:p>
      </dgm:t>
    </dgm:pt>
    <dgm:pt modelId="{6C0B462C-54FB-4E8E-85CC-E8DAFC8AB234}" type="pres">
      <dgm:prSet presAssocID="{8D484EF9-E18A-423A-98DA-7DE25AB968F1}" presName="bentUpArrow1" presStyleLbl="alignImgPlace1" presStyleIdx="2" presStyleCnt="4" custFlipVert="1" custFlipHor="1" custScaleX="5685" custScaleY="17772" custLinFactX="300000" custLinFactNeighborX="373077" custLinFactNeighborY="-87719"/>
      <dgm:spPr/>
      <dgm:t>
        <a:bodyPr/>
        <a:lstStyle/>
        <a:p>
          <a:endParaRPr lang="fr-FR"/>
        </a:p>
      </dgm:t>
    </dgm:pt>
    <dgm:pt modelId="{F7B4A1B5-EC1F-4986-8F52-722947D408D5}" type="pres">
      <dgm:prSet presAssocID="{8D484EF9-E18A-423A-98DA-7DE25AB968F1}" presName="ParentText" presStyleLbl="node1" presStyleIdx="2" presStyleCnt="5" custLinFactNeighborX="-78499" custLinFactNeighborY="-4138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2367F4-A458-42AB-AB85-82483AABB78D}" type="pres">
      <dgm:prSet presAssocID="{8D484EF9-E18A-423A-98DA-7DE25AB968F1}" presName="ChildText" presStyleLbl="revTx" presStyleIdx="2" presStyleCnt="5" custAng="0" custScaleX="343851" custScaleY="82299" custLinFactX="51597" custLinFactY="277634" custLinFactNeighborX="100000" custLinFactNeighborY="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9C617A0-C19D-4AC5-8D35-B7EC7C6B8126}" type="pres">
      <dgm:prSet presAssocID="{F6BDB3A9-3DB5-486E-84C6-0DA07C180906}" presName="sibTrans" presStyleCnt="0"/>
      <dgm:spPr/>
      <dgm:t>
        <a:bodyPr/>
        <a:lstStyle/>
        <a:p>
          <a:endParaRPr lang="fr-FR"/>
        </a:p>
      </dgm:t>
    </dgm:pt>
    <dgm:pt modelId="{C610FAD0-4DBE-4F93-9BEA-9C4DB8D96B17}" type="pres">
      <dgm:prSet presAssocID="{3CA61FD4-DE5A-47CF-803F-2ADD7A1B5D15}" presName="composite" presStyleCnt="0"/>
      <dgm:spPr/>
      <dgm:t>
        <a:bodyPr/>
        <a:lstStyle/>
        <a:p>
          <a:endParaRPr lang="fr-FR"/>
        </a:p>
      </dgm:t>
    </dgm:pt>
    <dgm:pt modelId="{C4A13430-1D53-4BBB-9860-D17FEA8EFF3A}" type="pres">
      <dgm:prSet presAssocID="{3CA61FD4-DE5A-47CF-803F-2ADD7A1B5D15}" presName="bentUpArrow1" presStyleLbl="alignImgPlace1" presStyleIdx="3" presStyleCnt="4" custFlipVert="1" custFlipHor="1" custScaleX="22825" custScaleY="34837" custLinFactNeighborX="88763" custLinFactNeighborY="76836"/>
      <dgm:spPr>
        <a:noFill/>
        <a:ln>
          <a:noFill/>
        </a:ln>
      </dgm:spPr>
      <dgm:t>
        <a:bodyPr/>
        <a:lstStyle/>
        <a:p>
          <a:endParaRPr lang="fr-FR"/>
        </a:p>
      </dgm:t>
    </dgm:pt>
    <dgm:pt modelId="{76AE25D6-A81D-476C-841D-8D624621DAB1}" type="pres">
      <dgm:prSet presAssocID="{3CA61FD4-DE5A-47CF-803F-2ADD7A1B5D15}" presName="ParentText" presStyleLbl="node1" presStyleIdx="3" presStyleCnt="5" custLinFactX="-34405" custLinFactNeighborX="-100000" custLinFactNeighborY="3211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74EB97-ADE6-4563-9F33-C09B832B1388}" type="pres">
      <dgm:prSet presAssocID="{3CA61FD4-DE5A-47CF-803F-2ADD7A1B5D15}" presName="ChildText" presStyleLbl="revTx" presStyleIdx="3" presStyleCnt="5" custScaleX="251120" custScaleY="88156" custLinFactX="100000" custLinFactY="-58995" custLinFactNeighborX="108781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6832709-5C17-47BE-9BA3-FBF2A9F99213}" type="pres">
      <dgm:prSet presAssocID="{0681FB93-5E54-4F5D-9F6F-C2B7629EE3BF}" presName="sibTrans" presStyleCnt="0"/>
      <dgm:spPr/>
      <dgm:t>
        <a:bodyPr/>
        <a:lstStyle/>
        <a:p>
          <a:endParaRPr lang="fr-FR"/>
        </a:p>
      </dgm:t>
    </dgm:pt>
    <dgm:pt modelId="{0592731A-7582-47FD-8F6B-B5EA334B7E20}" type="pres">
      <dgm:prSet presAssocID="{0B76C8FA-3838-4E87-91FF-DBD22A36B1C0}" presName="composite" presStyleCnt="0"/>
      <dgm:spPr/>
      <dgm:t>
        <a:bodyPr/>
        <a:lstStyle/>
        <a:p>
          <a:endParaRPr lang="fr-FR"/>
        </a:p>
      </dgm:t>
    </dgm:pt>
    <dgm:pt modelId="{819E35C0-7876-4477-8FEC-D052A0D2AFE7}" type="pres">
      <dgm:prSet presAssocID="{0B76C8FA-3838-4E87-91FF-DBD22A36B1C0}" presName="ParentText" presStyleLbl="node1" presStyleIdx="4" presStyleCnt="5" custLinFactX="-48228" custLinFactNeighborX="-100000" custLinFactNeighborY="-5256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580D2D-9C02-463C-B26A-69195B8E402C}" type="pres">
      <dgm:prSet presAssocID="{0B76C8FA-3838-4E87-91FF-DBD22A36B1C0}" presName="FinalChild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E2CF49E-C40A-43A2-94F2-9EF5B62DEBE8}" type="presOf" srcId="{8D484EF9-E18A-423A-98DA-7DE25AB968F1}" destId="{F7B4A1B5-EC1F-4986-8F52-722947D408D5}" srcOrd="0" destOrd="0" presId="urn:microsoft.com/office/officeart/2005/8/layout/StepDownProcess"/>
    <dgm:cxn modelId="{EDF41ECF-513D-40A4-9D52-046B0A69A52A}" type="presOf" srcId="{7808DA10-FC6B-4226-B6BF-7FA15ECAF612}" destId="{D5FEC3FD-16D0-497E-8E84-E492BFD6A8C4}" srcOrd="0" destOrd="0" presId="urn:microsoft.com/office/officeart/2005/8/layout/StepDownProcess"/>
    <dgm:cxn modelId="{5E7F89DE-26E2-4EDF-972D-4D88BB90D870}" srcId="{0B76C8FA-3838-4E87-91FF-DBD22A36B1C0}" destId="{47EE70EB-4C7B-4511-A919-D59B14C01843}" srcOrd="0" destOrd="0" parTransId="{9EAFBF5D-6DC7-498B-875C-AC477E8C8E0C}" sibTransId="{28A2F26D-74EB-46FB-A42E-591649D4F550}"/>
    <dgm:cxn modelId="{7489AAA9-B75A-411C-9DF7-E49BF103ECAD}" type="presOf" srcId="{3E16B359-70BB-429B-B2F5-0AFF1B1504AF}" destId="{43BB5D56-F728-4E3D-ABCF-A69D3D1CAE43}" srcOrd="0" destOrd="0" presId="urn:microsoft.com/office/officeart/2005/8/layout/StepDownProcess"/>
    <dgm:cxn modelId="{4C3EC220-4D59-42AA-A518-8C96E6E57FC7}" type="presOf" srcId="{47EE70EB-4C7B-4511-A919-D59B14C01843}" destId="{FD580D2D-9C02-463C-B26A-69195B8E402C}" srcOrd="0" destOrd="0" presId="urn:microsoft.com/office/officeart/2005/8/layout/StepDownProcess"/>
    <dgm:cxn modelId="{0F40F018-6240-41EB-B547-B0E636C2E7BC}" srcId="{3E16B359-70BB-429B-B2F5-0AFF1B1504AF}" destId="{7808DA10-FC6B-4226-B6BF-7FA15ECAF612}" srcOrd="0" destOrd="0" parTransId="{F6B803A0-1448-4C29-B566-3706C295FAD1}" sibTransId="{B9510519-4A1A-41B0-BA8A-9AAF35D3435F}"/>
    <dgm:cxn modelId="{BFD185D5-48FD-4DD4-999E-C7F417DF5C12}" srcId="{3E16B359-70BB-429B-B2F5-0AFF1B1504AF}" destId="{8D484EF9-E18A-423A-98DA-7DE25AB968F1}" srcOrd="2" destOrd="0" parTransId="{121E12E9-84EA-4A20-8947-63B6C0653DAE}" sibTransId="{F6BDB3A9-3DB5-486E-84C6-0DA07C180906}"/>
    <dgm:cxn modelId="{4B546BCE-27C1-4E6C-9CCB-5B4098D12BC5}" srcId="{3E16B359-70BB-429B-B2F5-0AFF1B1504AF}" destId="{3CA61FD4-DE5A-47CF-803F-2ADD7A1B5D15}" srcOrd="3" destOrd="0" parTransId="{D4E89670-AA68-42AB-A45F-E4D3A62A573E}" sibTransId="{0681FB93-5E54-4F5D-9F6F-C2B7629EE3BF}"/>
    <dgm:cxn modelId="{3BA9470A-0BD5-44AA-9FF4-9906A878D4BB}" srcId="{3E16B359-70BB-429B-B2F5-0AFF1B1504AF}" destId="{7C51259C-D1CD-46D6-A2B9-031D92A9BA17}" srcOrd="1" destOrd="0" parTransId="{27D1A0A9-5D49-41F7-9083-1A7475EF20CA}" sibTransId="{2DC7B0F1-3200-4512-B94B-89F8EA242E75}"/>
    <dgm:cxn modelId="{5E01751A-C3AF-44FF-87D7-A8D749407D70}" type="presOf" srcId="{0B76C8FA-3838-4E87-91FF-DBD22A36B1C0}" destId="{819E35C0-7876-4477-8FEC-D052A0D2AFE7}" srcOrd="0" destOrd="0" presId="urn:microsoft.com/office/officeart/2005/8/layout/StepDownProcess"/>
    <dgm:cxn modelId="{ED9021AC-3B34-46CD-8544-9548B924805F}" type="presOf" srcId="{3CA61FD4-DE5A-47CF-803F-2ADD7A1B5D15}" destId="{76AE25D6-A81D-476C-841D-8D624621DAB1}" srcOrd="0" destOrd="0" presId="urn:microsoft.com/office/officeart/2005/8/layout/StepDownProcess"/>
    <dgm:cxn modelId="{53177598-0B77-45E6-9178-035DDE324554}" srcId="{3E16B359-70BB-429B-B2F5-0AFF1B1504AF}" destId="{0B76C8FA-3838-4E87-91FF-DBD22A36B1C0}" srcOrd="4" destOrd="0" parTransId="{54F74C82-E9B3-4E70-9A52-45A5A98555C2}" sibTransId="{4FBA9127-B1AD-4136-9192-F4062229B0DD}"/>
    <dgm:cxn modelId="{E51060E7-F397-412E-B259-0CC5248FBDFC}" type="presOf" srcId="{7C51259C-D1CD-46D6-A2B9-031D92A9BA17}" destId="{6B4F367A-EEDF-44D2-B12F-C82874A520FA}" srcOrd="0" destOrd="0" presId="urn:microsoft.com/office/officeart/2005/8/layout/StepDownProcess"/>
    <dgm:cxn modelId="{D64FD418-AF15-4552-B61A-387E36B76DE1}" type="presParOf" srcId="{43BB5D56-F728-4E3D-ABCF-A69D3D1CAE43}" destId="{EB0FB589-2254-4B04-BDE0-58C3B9913BC9}" srcOrd="0" destOrd="0" presId="urn:microsoft.com/office/officeart/2005/8/layout/StepDownProcess"/>
    <dgm:cxn modelId="{83963996-B982-43AF-A2C4-CE4791C231B5}" type="presParOf" srcId="{EB0FB589-2254-4B04-BDE0-58C3B9913BC9}" destId="{3A3549DE-EB03-4D89-94AC-2318DC1C8471}" srcOrd="0" destOrd="0" presId="urn:microsoft.com/office/officeart/2005/8/layout/StepDownProcess"/>
    <dgm:cxn modelId="{1613244C-AAB8-4F93-8413-61D7A12A4AF3}" type="presParOf" srcId="{EB0FB589-2254-4B04-BDE0-58C3B9913BC9}" destId="{D5FEC3FD-16D0-497E-8E84-E492BFD6A8C4}" srcOrd="1" destOrd="0" presId="urn:microsoft.com/office/officeart/2005/8/layout/StepDownProcess"/>
    <dgm:cxn modelId="{229FF31A-C7F5-42F7-933E-5429C27BA62E}" type="presParOf" srcId="{EB0FB589-2254-4B04-BDE0-58C3B9913BC9}" destId="{E2D5B8DE-C5EB-4E86-8A25-5FBF95650671}" srcOrd="2" destOrd="0" presId="urn:microsoft.com/office/officeart/2005/8/layout/StepDownProcess"/>
    <dgm:cxn modelId="{8C6835A5-64A1-4AE3-90C2-583ED006CE0A}" type="presParOf" srcId="{43BB5D56-F728-4E3D-ABCF-A69D3D1CAE43}" destId="{B780E99A-7275-4432-AE05-8129F8C9666C}" srcOrd="1" destOrd="0" presId="urn:microsoft.com/office/officeart/2005/8/layout/StepDownProcess"/>
    <dgm:cxn modelId="{2A0F483D-204F-41A3-B547-87ACAA145C12}" type="presParOf" srcId="{43BB5D56-F728-4E3D-ABCF-A69D3D1CAE43}" destId="{9FAF9D8D-998C-4FA9-A6FB-BF80B5101EFB}" srcOrd="2" destOrd="0" presId="urn:microsoft.com/office/officeart/2005/8/layout/StepDownProcess"/>
    <dgm:cxn modelId="{AAC6CED4-2C4F-499A-BA46-D092BA15BD4A}" type="presParOf" srcId="{9FAF9D8D-998C-4FA9-A6FB-BF80B5101EFB}" destId="{ABFE5946-A53D-4DEB-B8DC-19378A3155FE}" srcOrd="0" destOrd="0" presId="urn:microsoft.com/office/officeart/2005/8/layout/StepDownProcess"/>
    <dgm:cxn modelId="{3F166DB5-7042-4B0C-98C3-7014686F5C96}" type="presParOf" srcId="{9FAF9D8D-998C-4FA9-A6FB-BF80B5101EFB}" destId="{6B4F367A-EEDF-44D2-B12F-C82874A520FA}" srcOrd="1" destOrd="0" presId="urn:microsoft.com/office/officeart/2005/8/layout/StepDownProcess"/>
    <dgm:cxn modelId="{99F42D27-F3C4-4B7F-848F-EA53A80F7761}" type="presParOf" srcId="{9FAF9D8D-998C-4FA9-A6FB-BF80B5101EFB}" destId="{2A483680-194B-4A0D-AD2F-FCDA32D67605}" srcOrd="2" destOrd="0" presId="urn:microsoft.com/office/officeart/2005/8/layout/StepDownProcess"/>
    <dgm:cxn modelId="{A8A4CD89-39F4-4B15-B5B8-976F3E050966}" type="presParOf" srcId="{43BB5D56-F728-4E3D-ABCF-A69D3D1CAE43}" destId="{56BE6CC3-A761-4AF3-9360-3F277222A0F0}" srcOrd="3" destOrd="0" presId="urn:microsoft.com/office/officeart/2005/8/layout/StepDownProcess"/>
    <dgm:cxn modelId="{3323C784-9DA3-4358-A528-9F112610E0FF}" type="presParOf" srcId="{43BB5D56-F728-4E3D-ABCF-A69D3D1CAE43}" destId="{E143EF48-A0EF-419B-8260-7D44EA67E271}" srcOrd="4" destOrd="0" presId="urn:microsoft.com/office/officeart/2005/8/layout/StepDownProcess"/>
    <dgm:cxn modelId="{1BD0811D-7957-427E-8DC6-04877C847DCD}" type="presParOf" srcId="{E143EF48-A0EF-419B-8260-7D44EA67E271}" destId="{6C0B462C-54FB-4E8E-85CC-E8DAFC8AB234}" srcOrd="0" destOrd="0" presId="urn:microsoft.com/office/officeart/2005/8/layout/StepDownProcess"/>
    <dgm:cxn modelId="{8CC23BB8-9CAB-4844-9F48-E942495824A9}" type="presParOf" srcId="{E143EF48-A0EF-419B-8260-7D44EA67E271}" destId="{F7B4A1B5-EC1F-4986-8F52-722947D408D5}" srcOrd="1" destOrd="0" presId="urn:microsoft.com/office/officeart/2005/8/layout/StepDownProcess"/>
    <dgm:cxn modelId="{151F242A-AAE8-4F3A-B695-80BBFD643D18}" type="presParOf" srcId="{E143EF48-A0EF-419B-8260-7D44EA67E271}" destId="{8E2367F4-A458-42AB-AB85-82483AABB78D}" srcOrd="2" destOrd="0" presId="urn:microsoft.com/office/officeart/2005/8/layout/StepDownProcess"/>
    <dgm:cxn modelId="{718AE68B-EFE6-457E-949C-F674894D377D}" type="presParOf" srcId="{43BB5D56-F728-4E3D-ABCF-A69D3D1CAE43}" destId="{89C617A0-C19D-4AC5-8D35-B7EC7C6B8126}" srcOrd="5" destOrd="0" presId="urn:microsoft.com/office/officeart/2005/8/layout/StepDownProcess"/>
    <dgm:cxn modelId="{2CB0E82D-9AA6-44D3-BAC6-9E505A2C2F7D}" type="presParOf" srcId="{43BB5D56-F728-4E3D-ABCF-A69D3D1CAE43}" destId="{C610FAD0-4DBE-4F93-9BEA-9C4DB8D96B17}" srcOrd="6" destOrd="0" presId="urn:microsoft.com/office/officeart/2005/8/layout/StepDownProcess"/>
    <dgm:cxn modelId="{1089779E-14A9-420A-897A-F03EC5065BFC}" type="presParOf" srcId="{C610FAD0-4DBE-4F93-9BEA-9C4DB8D96B17}" destId="{C4A13430-1D53-4BBB-9860-D17FEA8EFF3A}" srcOrd="0" destOrd="0" presId="urn:microsoft.com/office/officeart/2005/8/layout/StepDownProcess"/>
    <dgm:cxn modelId="{CFEAC8AB-2125-4423-B354-278D9E016141}" type="presParOf" srcId="{C610FAD0-4DBE-4F93-9BEA-9C4DB8D96B17}" destId="{76AE25D6-A81D-476C-841D-8D624621DAB1}" srcOrd="1" destOrd="0" presId="urn:microsoft.com/office/officeart/2005/8/layout/StepDownProcess"/>
    <dgm:cxn modelId="{1A16DCA6-1E51-423B-8CAC-76ECEC5C1F32}" type="presParOf" srcId="{C610FAD0-4DBE-4F93-9BEA-9C4DB8D96B17}" destId="{C274EB97-ADE6-4563-9F33-C09B832B1388}" srcOrd="2" destOrd="0" presId="urn:microsoft.com/office/officeart/2005/8/layout/StepDownProcess"/>
    <dgm:cxn modelId="{5028FCC3-3730-42FD-B230-38354E06A2CA}" type="presParOf" srcId="{43BB5D56-F728-4E3D-ABCF-A69D3D1CAE43}" destId="{06832709-5C17-47BE-9BA3-FBF2A9F99213}" srcOrd="7" destOrd="0" presId="urn:microsoft.com/office/officeart/2005/8/layout/StepDownProcess"/>
    <dgm:cxn modelId="{83885ACB-34A5-4215-8914-F636C1EF57A3}" type="presParOf" srcId="{43BB5D56-F728-4E3D-ABCF-A69D3D1CAE43}" destId="{0592731A-7582-47FD-8F6B-B5EA334B7E20}" srcOrd="8" destOrd="0" presId="urn:microsoft.com/office/officeart/2005/8/layout/StepDownProcess"/>
    <dgm:cxn modelId="{FA5780A0-C951-416D-9D93-BB7D15659698}" type="presParOf" srcId="{0592731A-7582-47FD-8F6B-B5EA334B7E20}" destId="{819E35C0-7876-4477-8FEC-D052A0D2AFE7}" srcOrd="0" destOrd="0" presId="urn:microsoft.com/office/officeart/2005/8/layout/StepDownProcess"/>
    <dgm:cxn modelId="{04F68609-5D79-4044-89E5-1935319309EC}" type="presParOf" srcId="{0592731A-7582-47FD-8F6B-B5EA334B7E20}" destId="{FD580D2D-9C02-463C-B26A-69195B8E402C}" srcOrd="1" destOrd="0" presId="urn:microsoft.com/office/officeart/2005/8/layout/StepDownProcess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549DE-EB03-4D89-94AC-2318DC1C8471}">
      <dsp:nvSpPr>
        <dsp:cNvPr id="0" name=""/>
        <dsp:cNvSpPr/>
      </dsp:nvSpPr>
      <dsp:spPr>
        <a:xfrm rot="16200000" flipV="1">
          <a:off x="5434543" y="1049951"/>
          <a:ext cx="306449" cy="13060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5FEC3FD-16D0-497E-8E84-E492BFD6A8C4}">
      <dsp:nvSpPr>
        <dsp:cNvPr id="0" name=""/>
        <dsp:cNvSpPr/>
      </dsp:nvSpPr>
      <dsp:spPr>
        <a:xfrm>
          <a:off x="0" y="0"/>
          <a:ext cx="1096452" cy="767480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/>
            <a:t>CoPiL</a:t>
          </a:r>
        </a:p>
      </dsp:txBody>
      <dsp:txXfrm>
        <a:off x="37472" y="37472"/>
        <a:ext cx="1021508" cy="692536"/>
      </dsp:txXfrm>
    </dsp:sp>
    <dsp:sp modelId="{E2D5B8DE-C5EB-4E86-8A25-5FBF95650671}">
      <dsp:nvSpPr>
        <dsp:cNvPr id="0" name=""/>
        <dsp:cNvSpPr/>
      </dsp:nvSpPr>
      <dsp:spPr>
        <a:xfrm>
          <a:off x="1205141" y="0"/>
          <a:ext cx="2705931" cy="603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FE5946-A53D-4DEB-B8DC-19378A3155FE}">
      <dsp:nvSpPr>
        <dsp:cNvPr id="0" name=""/>
        <dsp:cNvSpPr/>
      </dsp:nvSpPr>
      <dsp:spPr>
        <a:xfrm rot="5400000" flipH="1" flipV="1">
          <a:off x="6383249" y="1144114"/>
          <a:ext cx="48634" cy="4863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B4F367A-EEDF-44D2-B12F-C82874A520FA}">
      <dsp:nvSpPr>
        <dsp:cNvPr id="0" name=""/>
        <dsp:cNvSpPr/>
      </dsp:nvSpPr>
      <dsp:spPr>
        <a:xfrm>
          <a:off x="1264173" y="0"/>
          <a:ext cx="1096452" cy="767480"/>
        </a:xfrm>
        <a:prstGeom prst="roundRect">
          <a:avLst>
            <a:gd name="adj" fmla="val 16670"/>
          </a:avLst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Chef de projet politique: VP Formation Initiale et Continue</a:t>
          </a:r>
          <a:endParaRPr lang="fr-FR" sz="1000" kern="1200" dirty="0"/>
        </a:p>
      </dsp:txBody>
      <dsp:txXfrm>
        <a:off x="1301645" y="37472"/>
        <a:ext cx="1021508" cy="692536"/>
      </dsp:txXfrm>
    </dsp:sp>
    <dsp:sp modelId="{2A483680-194B-4A0D-AD2F-FCDA32D67605}">
      <dsp:nvSpPr>
        <dsp:cNvPr id="0" name=""/>
        <dsp:cNvSpPr/>
      </dsp:nvSpPr>
      <dsp:spPr>
        <a:xfrm>
          <a:off x="2463801" y="831987"/>
          <a:ext cx="797454" cy="6203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0B462C-54FB-4E8E-85CC-E8DAFC8AB234}">
      <dsp:nvSpPr>
        <dsp:cNvPr id="0" name=""/>
        <dsp:cNvSpPr/>
      </dsp:nvSpPr>
      <dsp:spPr>
        <a:xfrm rot="5400000" flipH="1" flipV="1">
          <a:off x="7283870" y="1819929"/>
          <a:ext cx="115753" cy="4215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7145777"/>
            <a:satOff val="-10486"/>
            <a:lumOff val="710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7B4A1B5-EC1F-4986-8F52-722947D408D5}">
      <dsp:nvSpPr>
        <dsp:cNvPr id="0" name=""/>
        <dsp:cNvSpPr/>
      </dsp:nvSpPr>
      <dsp:spPr>
        <a:xfrm>
          <a:off x="1873755" y="1001987"/>
          <a:ext cx="1096452" cy="767480"/>
        </a:xfrm>
        <a:prstGeom prst="roundRect">
          <a:avLst>
            <a:gd name="adj" fmla="val 1667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/>
            <a:t>CT</a:t>
          </a:r>
        </a:p>
      </dsp:txBody>
      <dsp:txXfrm>
        <a:off x="1911227" y="1039459"/>
        <a:ext cx="1021508" cy="692536"/>
      </dsp:txXfrm>
    </dsp:sp>
    <dsp:sp modelId="{8E2367F4-A458-42AB-AB85-82483AABB78D}">
      <dsp:nvSpPr>
        <dsp:cNvPr id="0" name=""/>
        <dsp:cNvSpPr/>
      </dsp:nvSpPr>
      <dsp:spPr>
        <a:xfrm>
          <a:off x="4067527" y="2889914"/>
          <a:ext cx="2742056" cy="510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13430-1D53-4BBB-9860-D17FEA8EFF3A}">
      <dsp:nvSpPr>
        <dsp:cNvPr id="0" name=""/>
        <dsp:cNvSpPr/>
      </dsp:nvSpPr>
      <dsp:spPr>
        <a:xfrm rot="5400000" flipH="1" flipV="1">
          <a:off x="5144532" y="3202348"/>
          <a:ext cx="226902" cy="1692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6AE25D6-A81D-476C-841D-8D624621DAB1}">
      <dsp:nvSpPr>
        <dsp:cNvPr id="0" name=""/>
        <dsp:cNvSpPr/>
      </dsp:nvSpPr>
      <dsp:spPr>
        <a:xfrm>
          <a:off x="2627882" y="2160402"/>
          <a:ext cx="1096452" cy="767480"/>
        </a:xfrm>
        <a:prstGeom prst="roundRect">
          <a:avLst>
            <a:gd name="adj" fmla="val 16670"/>
          </a:avLst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/>
            <a:t>Groupe de Coordination</a:t>
          </a:r>
        </a:p>
      </dsp:txBody>
      <dsp:txXfrm>
        <a:off x="2665354" y="2197874"/>
        <a:ext cx="1021508" cy="692536"/>
      </dsp:txXfrm>
    </dsp:sp>
    <dsp:sp modelId="{C274EB97-ADE6-4563-9F33-C09B832B1388}">
      <dsp:nvSpPr>
        <dsp:cNvPr id="0" name=""/>
        <dsp:cNvSpPr/>
      </dsp:nvSpPr>
      <dsp:spPr>
        <a:xfrm>
          <a:off x="5360256" y="1037593"/>
          <a:ext cx="2002568" cy="546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9E35C0-7876-4477-8FEC-D052A0D2AFE7}">
      <dsp:nvSpPr>
        <dsp:cNvPr id="0" name=""/>
        <dsp:cNvSpPr/>
      </dsp:nvSpPr>
      <dsp:spPr>
        <a:xfrm>
          <a:off x="3843429" y="2160399"/>
          <a:ext cx="1096452" cy="767480"/>
        </a:xfrm>
        <a:prstGeom prst="roundRect">
          <a:avLst>
            <a:gd name="adj" fmla="val 1667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/>
            <a:t>Chef de Projet</a:t>
          </a:r>
        </a:p>
      </dsp:txBody>
      <dsp:txXfrm>
        <a:off x="3880901" y="2197871"/>
        <a:ext cx="1021508" cy="692536"/>
      </dsp:txXfrm>
    </dsp:sp>
    <dsp:sp modelId="{FD580D2D-9C02-463C-B26A-69195B8E402C}">
      <dsp:nvSpPr>
        <dsp:cNvPr id="0" name=""/>
        <dsp:cNvSpPr/>
      </dsp:nvSpPr>
      <dsp:spPr>
        <a:xfrm>
          <a:off x="6565130" y="2637045"/>
          <a:ext cx="797454" cy="6203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600" kern="1200"/>
        </a:p>
      </dsp:txBody>
      <dsp:txXfrm>
        <a:off x="6565130" y="2637045"/>
        <a:ext cx="797454" cy="6203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128B-E097-4CFC-B2E6-A34EC66AC5E2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4727-E2A2-4FA0-97B0-16CE3AABF8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069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128B-E097-4CFC-B2E6-A34EC66AC5E2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4727-E2A2-4FA0-97B0-16CE3AABF8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7413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128B-E097-4CFC-B2E6-A34EC66AC5E2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4727-E2A2-4FA0-97B0-16CE3AABF8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9080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128B-E097-4CFC-B2E6-A34EC66AC5E2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4727-E2A2-4FA0-97B0-16CE3AABF8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79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128B-E097-4CFC-B2E6-A34EC66AC5E2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4727-E2A2-4FA0-97B0-16CE3AABF8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546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128B-E097-4CFC-B2E6-A34EC66AC5E2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4727-E2A2-4FA0-97B0-16CE3AABF8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5389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128B-E097-4CFC-B2E6-A34EC66AC5E2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4727-E2A2-4FA0-97B0-16CE3AABF8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7263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128B-E097-4CFC-B2E6-A34EC66AC5E2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4727-E2A2-4FA0-97B0-16CE3AABF8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144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128B-E097-4CFC-B2E6-A34EC66AC5E2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4727-E2A2-4FA0-97B0-16CE3AABF8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323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128B-E097-4CFC-B2E6-A34EC66AC5E2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4727-E2A2-4FA0-97B0-16CE3AABF8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8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5128B-E097-4CFC-B2E6-A34EC66AC5E2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4727-E2A2-4FA0-97B0-16CE3AABF8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09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5128B-E097-4CFC-B2E6-A34EC66AC5E2}" type="datetimeFigureOut">
              <a:rPr lang="fr-FR" smtClean="0"/>
              <a:t>29/01/2016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E4727-E2A2-4FA0-97B0-16CE3AABF8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31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4012896628"/>
              </p:ext>
            </p:extLst>
          </p:nvPr>
        </p:nvGraphicFramePr>
        <p:xfrm>
          <a:off x="827584" y="260648"/>
          <a:ext cx="7362825" cy="3400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e 4"/>
          <p:cNvGrpSpPr/>
          <p:nvPr/>
        </p:nvGrpSpPr>
        <p:grpSpPr>
          <a:xfrm>
            <a:off x="683568" y="3586970"/>
            <a:ext cx="1171583" cy="820070"/>
            <a:chOff x="2662551" y="2137094"/>
            <a:chExt cx="1171583" cy="820070"/>
          </a:xfrm>
          <a:solidFill>
            <a:schemeClr val="accent6"/>
          </a:solidFill>
        </p:grpSpPr>
        <p:sp>
          <p:nvSpPr>
            <p:cNvPr id="6" name="Rectangle à coins arrondis 5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Portefeuille de projets 1</a:t>
              </a:r>
              <a:endParaRPr lang="fr-FR" sz="1400" kern="1200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2051720" y="3579276"/>
            <a:ext cx="1171583" cy="820070"/>
            <a:chOff x="2662551" y="2137094"/>
            <a:chExt cx="1171583" cy="820070"/>
          </a:xfrm>
          <a:solidFill>
            <a:schemeClr val="accent6"/>
          </a:solidFill>
        </p:grpSpPr>
        <p:sp>
          <p:nvSpPr>
            <p:cNvPr id="9" name="Rectangle à coins arrondis 8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dirty="0" smtClean="0"/>
                <a:t>Portefeuille de projets 2</a:t>
              </a:r>
              <a:endParaRPr lang="fr-FR" sz="1400" kern="1200" dirty="0"/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3344521" y="3581400"/>
            <a:ext cx="1171583" cy="820070"/>
            <a:chOff x="2662551" y="2137094"/>
            <a:chExt cx="1171583" cy="820070"/>
          </a:xfrm>
          <a:solidFill>
            <a:schemeClr val="accent6"/>
          </a:solidFill>
        </p:grpSpPr>
        <p:sp>
          <p:nvSpPr>
            <p:cNvPr id="12" name="Rectangle à coins arrondis 11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Portefeuille de projets 3</a:t>
              </a:r>
              <a:endParaRPr lang="fr-FR" sz="1400" kern="1200" dirty="0"/>
            </a:p>
          </p:txBody>
        </p:sp>
      </p:grpSp>
      <p:grpSp>
        <p:nvGrpSpPr>
          <p:cNvPr id="14" name="Groupe 13"/>
          <p:cNvGrpSpPr/>
          <p:nvPr/>
        </p:nvGrpSpPr>
        <p:grpSpPr>
          <a:xfrm>
            <a:off x="4684359" y="3552623"/>
            <a:ext cx="1171583" cy="820070"/>
            <a:chOff x="2662551" y="2137094"/>
            <a:chExt cx="1171583" cy="820070"/>
          </a:xfrm>
          <a:solidFill>
            <a:schemeClr val="accent6"/>
          </a:solidFill>
        </p:grpSpPr>
        <p:sp>
          <p:nvSpPr>
            <p:cNvPr id="15" name="Rectangle à coins arrondis 14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ctangle 15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Portefeuille de projets 4</a:t>
              </a:r>
              <a:endParaRPr lang="fr-FR" sz="1400" kern="1200" dirty="0"/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5940152" y="3541360"/>
            <a:ext cx="1171583" cy="820070"/>
            <a:chOff x="2662551" y="2137094"/>
            <a:chExt cx="1171583" cy="820070"/>
          </a:xfrm>
          <a:solidFill>
            <a:schemeClr val="accent6"/>
          </a:solidFill>
        </p:grpSpPr>
        <p:sp>
          <p:nvSpPr>
            <p:cNvPr id="18" name="Rectangle à coins arrondis 17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Portefeuille de projets 5</a:t>
              </a:r>
              <a:endParaRPr lang="fr-FR" sz="1400" kern="1200" dirty="0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7308304" y="3512583"/>
            <a:ext cx="1171583" cy="820070"/>
            <a:chOff x="2662551" y="2137094"/>
            <a:chExt cx="1171583" cy="820070"/>
          </a:xfrm>
          <a:solidFill>
            <a:schemeClr val="accent6"/>
          </a:solidFill>
        </p:grpSpPr>
        <p:sp>
          <p:nvSpPr>
            <p:cNvPr id="21" name="Rectangle à coins arrondis 20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Portefeuille de projets 6</a:t>
              </a:r>
              <a:endParaRPr lang="fr-FR" sz="1400" kern="1200" dirty="0"/>
            </a:p>
          </p:txBody>
        </p:sp>
      </p:grpSp>
      <p:grpSp>
        <p:nvGrpSpPr>
          <p:cNvPr id="23" name="Groupe 22"/>
          <p:cNvGrpSpPr/>
          <p:nvPr/>
        </p:nvGrpSpPr>
        <p:grpSpPr>
          <a:xfrm>
            <a:off x="265524" y="5733256"/>
            <a:ext cx="761776" cy="604046"/>
            <a:chOff x="2662551" y="2137094"/>
            <a:chExt cx="1171583" cy="820070"/>
          </a:xfrm>
          <a:solidFill>
            <a:schemeClr val="bg1">
              <a:lumMod val="50000"/>
            </a:schemeClr>
          </a:solidFill>
        </p:grpSpPr>
        <p:sp>
          <p:nvSpPr>
            <p:cNvPr id="24" name="Rectangle à coins arrondis 23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GT</a:t>
              </a:r>
              <a:endParaRPr lang="fr-FR" sz="1400" kern="1200" dirty="0"/>
            </a:p>
          </p:txBody>
        </p:sp>
      </p:grpSp>
      <p:grpSp>
        <p:nvGrpSpPr>
          <p:cNvPr id="29" name="Groupe 28"/>
          <p:cNvGrpSpPr/>
          <p:nvPr/>
        </p:nvGrpSpPr>
        <p:grpSpPr>
          <a:xfrm>
            <a:off x="1105403" y="5733256"/>
            <a:ext cx="761776" cy="604046"/>
            <a:chOff x="2662551" y="2137094"/>
            <a:chExt cx="1171583" cy="820070"/>
          </a:xfrm>
          <a:solidFill>
            <a:schemeClr val="bg1">
              <a:lumMod val="50000"/>
            </a:schemeClr>
          </a:solidFill>
        </p:grpSpPr>
        <p:sp>
          <p:nvSpPr>
            <p:cNvPr id="30" name="Rectangle à coins arrondis 29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GT</a:t>
              </a:r>
              <a:endParaRPr lang="fr-FR" sz="1400" kern="1200" dirty="0"/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1935194" y="5733256"/>
            <a:ext cx="761776" cy="604046"/>
            <a:chOff x="2662551" y="2137094"/>
            <a:chExt cx="1171583" cy="820070"/>
          </a:xfrm>
          <a:solidFill>
            <a:schemeClr val="bg1">
              <a:lumMod val="50000"/>
            </a:schemeClr>
          </a:solidFill>
        </p:grpSpPr>
        <p:sp>
          <p:nvSpPr>
            <p:cNvPr id="33" name="Rectangle à coins arrondis 32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ectangle 33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GT</a:t>
              </a:r>
              <a:endParaRPr lang="fr-FR" sz="1400" kern="1200" dirty="0"/>
            </a:p>
          </p:txBody>
        </p:sp>
      </p:grpSp>
      <p:grpSp>
        <p:nvGrpSpPr>
          <p:cNvPr id="35" name="Groupe 34"/>
          <p:cNvGrpSpPr/>
          <p:nvPr/>
        </p:nvGrpSpPr>
        <p:grpSpPr>
          <a:xfrm>
            <a:off x="2696970" y="5733256"/>
            <a:ext cx="761776" cy="604046"/>
            <a:chOff x="2662551" y="2137094"/>
            <a:chExt cx="1171583" cy="820070"/>
          </a:xfrm>
          <a:solidFill>
            <a:schemeClr val="bg1">
              <a:lumMod val="50000"/>
            </a:schemeClr>
          </a:solidFill>
        </p:grpSpPr>
        <p:sp>
          <p:nvSpPr>
            <p:cNvPr id="36" name="Rectangle à coins arrondis 35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Rectangle 36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GT</a:t>
              </a:r>
              <a:endParaRPr lang="fr-FR" sz="1400" kern="1200" dirty="0"/>
            </a:p>
          </p:txBody>
        </p:sp>
      </p:grpSp>
      <p:grpSp>
        <p:nvGrpSpPr>
          <p:cNvPr id="38" name="Groupe 37"/>
          <p:cNvGrpSpPr/>
          <p:nvPr/>
        </p:nvGrpSpPr>
        <p:grpSpPr>
          <a:xfrm>
            <a:off x="3458746" y="5740977"/>
            <a:ext cx="761776" cy="604046"/>
            <a:chOff x="2662551" y="2137094"/>
            <a:chExt cx="1171583" cy="820070"/>
          </a:xfrm>
          <a:solidFill>
            <a:schemeClr val="bg1">
              <a:lumMod val="50000"/>
            </a:schemeClr>
          </a:solidFill>
        </p:grpSpPr>
        <p:sp>
          <p:nvSpPr>
            <p:cNvPr id="39" name="Rectangle à coins arrondis 38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ectangle 39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GT</a:t>
              </a:r>
              <a:endParaRPr lang="fr-FR" sz="1400" kern="1200" dirty="0"/>
            </a:p>
          </p:txBody>
        </p:sp>
      </p:grpSp>
      <p:grpSp>
        <p:nvGrpSpPr>
          <p:cNvPr id="41" name="Groupe 40"/>
          <p:cNvGrpSpPr/>
          <p:nvPr/>
        </p:nvGrpSpPr>
        <p:grpSpPr>
          <a:xfrm>
            <a:off x="4220522" y="5733256"/>
            <a:ext cx="761776" cy="604046"/>
            <a:chOff x="2662551" y="2137094"/>
            <a:chExt cx="1171583" cy="820070"/>
          </a:xfrm>
          <a:solidFill>
            <a:schemeClr val="bg1">
              <a:lumMod val="50000"/>
            </a:schemeClr>
          </a:solidFill>
        </p:grpSpPr>
        <p:sp>
          <p:nvSpPr>
            <p:cNvPr id="42" name="Rectangle à coins arrondis 41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GT</a:t>
              </a:r>
              <a:endParaRPr lang="fr-FR" sz="1400" kern="1200" dirty="0"/>
            </a:p>
          </p:txBody>
        </p:sp>
      </p:grpSp>
      <p:grpSp>
        <p:nvGrpSpPr>
          <p:cNvPr id="44" name="Groupe 43"/>
          <p:cNvGrpSpPr/>
          <p:nvPr/>
        </p:nvGrpSpPr>
        <p:grpSpPr>
          <a:xfrm>
            <a:off x="5008332" y="5761140"/>
            <a:ext cx="761776" cy="604046"/>
            <a:chOff x="2662551" y="2137094"/>
            <a:chExt cx="1171583" cy="820070"/>
          </a:xfrm>
          <a:solidFill>
            <a:schemeClr val="bg1">
              <a:lumMod val="50000"/>
            </a:schemeClr>
          </a:solidFill>
        </p:grpSpPr>
        <p:sp>
          <p:nvSpPr>
            <p:cNvPr id="45" name="Rectangle à coins arrondis 44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Rectangle 45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GT</a:t>
              </a:r>
              <a:endParaRPr lang="fr-FR" sz="1400" kern="1200" dirty="0"/>
            </a:p>
          </p:txBody>
        </p:sp>
      </p:grpSp>
      <p:grpSp>
        <p:nvGrpSpPr>
          <p:cNvPr id="47" name="Groupe 46"/>
          <p:cNvGrpSpPr/>
          <p:nvPr/>
        </p:nvGrpSpPr>
        <p:grpSpPr>
          <a:xfrm>
            <a:off x="5811077" y="5790633"/>
            <a:ext cx="761776" cy="604046"/>
            <a:chOff x="2662551" y="2137094"/>
            <a:chExt cx="1171583" cy="820070"/>
          </a:xfrm>
          <a:solidFill>
            <a:schemeClr val="bg1">
              <a:lumMod val="50000"/>
            </a:schemeClr>
          </a:solidFill>
        </p:grpSpPr>
        <p:sp>
          <p:nvSpPr>
            <p:cNvPr id="48" name="Rectangle à coins arrondis 47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ectangle 48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GT</a:t>
              </a:r>
              <a:endParaRPr lang="fr-FR" sz="1400" kern="1200" dirty="0"/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6572853" y="5782912"/>
            <a:ext cx="761776" cy="604046"/>
            <a:chOff x="2662551" y="2137094"/>
            <a:chExt cx="1171583" cy="820070"/>
          </a:xfrm>
          <a:solidFill>
            <a:schemeClr val="bg1">
              <a:lumMod val="50000"/>
            </a:schemeClr>
          </a:solidFill>
        </p:grpSpPr>
        <p:sp>
          <p:nvSpPr>
            <p:cNvPr id="51" name="Rectangle à coins arrondis 50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Rectangle 51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GT</a:t>
              </a:r>
              <a:endParaRPr lang="fr-FR" sz="1400" kern="1200" dirty="0"/>
            </a:p>
          </p:txBody>
        </p:sp>
      </p:grpSp>
      <p:grpSp>
        <p:nvGrpSpPr>
          <p:cNvPr id="53" name="Groupe 52"/>
          <p:cNvGrpSpPr/>
          <p:nvPr/>
        </p:nvGrpSpPr>
        <p:grpSpPr>
          <a:xfrm>
            <a:off x="7379660" y="5782912"/>
            <a:ext cx="761776" cy="604046"/>
            <a:chOff x="2662551" y="2137094"/>
            <a:chExt cx="1171583" cy="820070"/>
          </a:xfrm>
          <a:solidFill>
            <a:schemeClr val="bg1">
              <a:lumMod val="50000"/>
            </a:schemeClr>
          </a:solidFill>
        </p:grpSpPr>
        <p:sp>
          <p:nvSpPr>
            <p:cNvPr id="54" name="Rectangle à coins arrondis 53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Rectangle 54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GT</a:t>
              </a:r>
              <a:endParaRPr lang="fr-FR" sz="1400" kern="1200" dirty="0"/>
            </a:p>
          </p:txBody>
        </p:sp>
      </p:grpSp>
      <p:sp>
        <p:nvSpPr>
          <p:cNvPr id="57" name="Flèche angle droit à deux pointes 56"/>
          <p:cNvSpPr/>
          <p:nvPr/>
        </p:nvSpPr>
        <p:spPr>
          <a:xfrm rot="5400000">
            <a:off x="1608755" y="811135"/>
            <a:ext cx="632623" cy="1352200"/>
          </a:xfrm>
          <a:prstGeom prst="leftUp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angle droit à deux pointes 57"/>
          <p:cNvSpPr/>
          <p:nvPr/>
        </p:nvSpPr>
        <p:spPr>
          <a:xfrm rot="5400000">
            <a:off x="2712234" y="2236870"/>
            <a:ext cx="772423" cy="564395"/>
          </a:xfrm>
          <a:prstGeom prst="leftUp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Accolade fermante 58"/>
          <p:cNvSpPr/>
          <p:nvPr/>
        </p:nvSpPr>
        <p:spPr>
          <a:xfrm rot="5400000">
            <a:off x="4365501" y="3020678"/>
            <a:ext cx="424689" cy="766715"/>
          </a:xfrm>
          <a:prstGeom prst="rightBrace">
            <a:avLst>
              <a:gd name="adj1" fmla="val 8333"/>
              <a:gd name="adj2" fmla="val 51419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94" name="Groupe 93"/>
          <p:cNvGrpSpPr/>
          <p:nvPr/>
        </p:nvGrpSpPr>
        <p:grpSpPr>
          <a:xfrm>
            <a:off x="8235296" y="5791572"/>
            <a:ext cx="761776" cy="604046"/>
            <a:chOff x="2662551" y="2137094"/>
            <a:chExt cx="1171583" cy="820070"/>
          </a:xfrm>
          <a:solidFill>
            <a:schemeClr val="bg1">
              <a:lumMod val="50000"/>
            </a:schemeClr>
          </a:solidFill>
        </p:grpSpPr>
        <p:sp>
          <p:nvSpPr>
            <p:cNvPr id="95" name="Rectangle à coins arrondis 94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6" name="Rectangle 95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/>
                <a:t>GT</a:t>
              </a:r>
              <a:endParaRPr lang="fr-FR" sz="1400" kern="1200" dirty="0"/>
            </a:p>
          </p:txBody>
        </p:sp>
      </p:grpSp>
      <p:sp>
        <p:nvSpPr>
          <p:cNvPr id="69" name="Flèche à angle droit 68"/>
          <p:cNvSpPr/>
          <p:nvPr/>
        </p:nvSpPr>
        <p:spPr>
          <a:xfrm rot="16200000">
            <a:off x="4108031" y="1335345"/>
            <a:ext cx="790308" cy="1145744"/>
          </a:xfrm>
          <a:prstGeom prst="bentUpArrow">
            <a:avLst>
              <a:gd name="adj1" fmla="val 5837"/>
              <a:gd name="adj2" fmla="val 8164"/>
              <a:gd name="adj3" fmla="val 1281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Flèche angle droit à deux pointes 82"/>
          <p:cNvSpPr/>
          <p:nvPr/>
        </p:nvSpPr>
        <p:spPr>
          <a:xfrm rot="16200000">
            <a:off x="3543776" y="339043"/>
            <a:ext cx="1765076" cy="2163580"/>
          </a:xfrm>
          <a:prstGeom prst="leftUpArrow">
            <a:avLst>
              <a:gd name="adj1" fmla="val 7732"/>
              <a:gd name="adj2" fmla="val 6498"/>
              <a:gd name="adj3" fmla="val 15132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1" name="Groupe 70"/>
          <p:cNvGrpSpPr/>
          <p:nvPr/>
        </p:nvGrpSpPr>
        <p:grpSpPr>
          <a:xfrm>
            <a:off x="753483" y="4535911"/>
            <a:ext cx="1171583" cy="820070"/>
            <a:chOff x="2662551" y="2137094"/>
            <a:chExt cx="1171583" cy="820070"/>
          </a:xfrm>
          <a:solidFill>
            <a:schemeClr val="accent6"/>
          </a:solidFill>
        </p:grpSpPr>
        <p:sp>
          <p:nvSpPr>
            <p:cNvPr id="73" name="Rectangle à coins arrondis 72"/>
            <p:cNvSpPr/>
            <p:nvPr/>
          </p:nvSpPr>
          <p:spPr>
            <a:xfrm>
              <a:off x="2662551" y="2137094"/>
              <a:ext cx="1171583" cy="820070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1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4" name="Rectangle 73"/>
            <p:cNvSpPr/>
            <p:nvPr/>
          </p:nvSpPr>
          <p:spPr>
            <a:xfrm>
              <a:off x="2702591" y="2177134"/>
              <a:ext cx="1091503" cy="73999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dirty="0" smtClean="0"/>
                <a:t>ACCES et USAGES AUTONOMES</a:t>
              </a:r>
              <a:endParaRPr lang="fr-FR" sz="1400" kern="1200" dirty="0"/>
            </a:p>
          </p:txBody>
        </p:sp>
      </p:grpSp>
      <p:sp>
        <p:nvSpPr>
          <p:cNvPr id="75" name="Rectangle à coins arrondis 74"/>
          <p:cNvSpPr/>
          <p:nvPr/>
        </p:nvSpPr>
        <p:spPr>
          <a:xfrm>
            <a:off x="2026777" y="4711146"/>
            <a:ext cx="1171583" cy="820070"/>
          </a:xfrm>
          <a:prstGeom prst="roundRect">
            <a:avLst>
              <a:gd name="adj" fmla="val 16670"/>
            </a:avLst>
          </a:prstGeom>
          <a:solidFill>
            <a:schemeClr val="accent6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7500176"/>
              <a:satOff val="-11253"/>
              <a:lumOff val="-1830"/>
              <a:alphaOff val="0"/>
            </a:schemeClr>
          </a:fillRef>
          <a:effectRef idx="1">
            <a:schemeClr val="accent3">
              <a:hueOff val="7500176"/>
              <a:satOff val="-11253"/>
              <a:lumOff val="-1830"/>
              <a:alphaOff val="0"/>
            </a:schemeClr>
          </a:effectRef>
          <a:fontRef idx="minor">
            <a:schemeClr val="lt1"/>
          </a:fontRef>
        </p:style>
      </p:sp>
      <p:sp>
        <p:nvSpPr>
          <p:cNvPr id="76" name="Rectangle à coins arrondis 75"/>
          <p:cNvSpPr/>
          <p:nvPr/>
        </p:nvSpPr>
        <p:spPr>
          <a:xfrm>
            <a:off x="3331602" y="4727373"/>
            <a:ext cx="1171583" cy="820070"/>
          </a:xfrm>
          <a:prstGeom prst="roundRect">
            <a:avLst>
              <a:gd name="adj" fmla="val 16670"/>
            </a:avLst>
          </a:prstGeom>
          <a:solidFill>
            <a:schemeClr val="accent6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7500176"/>
              <a:satOff val="-11253"/>
              <a:lumOff val="-1830"/>
              <a:alphaOff val="0"/>
            </a:schemeClr>
          </a:fillRef>
          <a:effectRef idx="1">
            <a:schemeClr val="accent3">
              <a:hueOff val="7500176"/>
              <a:satOff val="-11253"/>
              <a:lumOff val="-1830"/>
              <a:alphaOff val="0"/>
            </a:schemeClr>
          </a:effectRef>
          <a:fontRef idx="minor">
            <a:schemeClr val="lt1"/>
          </a:fontRef>
        </p:style>
      </p:sp>
      <p:sp>
        <p:nvSpPr>
          <p:cNvPr id="77" name="Rectangle à coins arrondis 76"/>
          <p:cNvSpPr/>
          <p:nvPr/>
        </p:nvSpPr>
        <p:spPr>
          <a:xfrm>
            <a:off x="4639494" y="4699406"/>
            <a:ext cx="1171583" cy="820070"/>
          </a:xfrm>
          <a:prstGeom prst="roundRect">
            <a:avLst>
              <a:gd name="adj" fmla="val 16670"/>
            </a:avLst>
          </a:prstGeom>
          <a:solidFill>
            <a:schemeClr val="accent6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7500176"/>
              <a:satOff val="-11253"/>
              <a:lumOff val="-1830"/>
              <a:alphaOff val="0"/>
            </a:schemeClr>
          </a:fillRef>
          <a:effectRef idx="1">
            <a:schemeClr val="accent3">
              <a:hueOff val="7500176"/>
              <a:satOff val="-11253"/>
              <a:lumOff val="-1830"/>
              <a:alphaOff val="0"/>
            </a:schemeClr>
          </a:effectRef>
          <a:fontRef idx="minor">
            <a:schemeClr val="lt1"/>
          </a:fontRef>
        </p:style>
      </p:sp>
      <p:sp>
        <p:nvSpPr>
          <p:cNvPr id="78" name="Rectangle à coins arrondis 77"/>
          <p:cNvSpPr/>
          <p:nvPr/>
        </p:nvSpPr>
        <p:spPr>
          <a:xfrm>
            <a:off x="5897649" y="4688311"/>
            <a:ext cx="1171583" cy="820070"/>
          </a:xfrm>
          <a:prstGeom prst="roundRect">
            <a:avLst>
              <a:gd name="adj" fmla="val 16670"/>
            </a:avLst>
          </a:prstGeom>
          <a:solidFill>
            <a:schemeClr val="accent6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7500176"/>
              <a:satOff val="-11253"/>
              <a:lumOff val="-1830"/>
              <a:alphaOff val="0"/>
            </a:schemeClr>
          </a:fillRef>
          <a:effectRef idx="1">
            <a:schemeClr val="accent3">
              <a:hueOff val="7500176"/>
              <a:satOff val="-11253"/>
              <a:lumOff val="-1830"/>
              <a:alphaOff val="0"/>
            </a:schemeClr>
          </a:effectRef>
          <a:fontRef idx="minor">
            <a:schemeClr val="lt1"/>
          </a:fontRef>
        </p:style>
      </p:sp>
      <p:sp>
        <p:nvSpPr>
          <p:cNvPr id="79" name="Rectangle à coins arrondis 78"/>
          <p:cNvSpPr/>
          <p:nvPr/>
        </p:nvSpPr>
        <p:spPr>
          <a:xfrm>
            <a:off x="7281692" y="4675142"/>
            <a:ext cx="1171583" cy="820070"/>
          </a:xfrm>
          <a:prstGeom prst="roundRect">
            <a:avLst>
              <a:gd name="adj" fmla="val 16670"/>
            </a:avLst>
          </a:prstGeom>
          <a:solidFill>
            <a:schemeClr val="accent6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7500176"/>
              <a:satOff val="-11253"/>
              <a:lumOff val="-1830"/>
              <a:alphaOff val="0"/>
            </a:schemeClr>
          </a:fillRef>
          <a:effectRef idx="1">
            <a:schemeClr val="accent3">
              <a:hueOff val="7500176"/>
              <a:satOff val="-11253"/>
              <a:lumOff val="-183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24698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57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Université de Haute Alsace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Boraud</dc:creator>
  <cp:lastModifiedBy>Anne Boraud</cp:lastModifiedBy>
  <cp:revision>6</cp:revision>
  <dcterms:created xsi:type="dcterms:W3CDTF">2015-12-14T13:40:12Z</dcterms:created>
  <dcterms:modified xsi:type="dcterms:W3CDTF">2016-01-29T20:57:33Z</dcterms:modified>
</cp:coreProperties>
</file>