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20"/>
  </p:notesMasterIdLst>
  <p:handoutMasterIdLst>
    <p:handoutMasterId r:id="rId21"/>
  </p:handoutMasterIdLst>
  <p:sldIdLst>
    <p:sldId id="283" r:id="rId2"/>
    <p:sldId id="299" r:id="rId3"/>
    <p:sldId id="300" r:id="rId4"/>
    <p:sldId id="309" r:id="rId5"/>
    <p:sldId id="258" r:id="rId6"/>
    <p:sldId id="311" r:id="rId7"/>
    <p:sldId id="314" r:id="rId8"/>
    <p:sldId id="316" r:id="rId9"/>
    <p:sldId id="317" r:id="rId10"/>
    <p:sldId id="315" r:id="rId11"/>
    <p:sldId id="306" r:id="rId12"/>
    <p:sldId id="320" r:id="rId13"/>
    <p:sldId id="313" r:id="rId14"/>
    <p:sldId id="289" r:id="rId15"/>
    <p:sldId id="304" r:id="rId16"/>
    <p:sldId id="305" r:id="rId17"/>
    <p:sldId id="321" r:id="rId18"/>
    <p:sldId id="277" r:id="rId19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6D93"/>
    <a:srgbClr val="2E5C83"/>
    <a:srgbClr val="042A7B"/>
    <a:srgbClr val="3D6AA6"/>
    <a:srgbClr val="3B70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12" autoAdjust="0"/>
    <p:restoredTop sz="94676" autoAdjust="0"/>
  </p:normalViewPr>
  <p:slideViewPr>
    <p:cSldViewPr snapToGrid="0" snapToObjects="1">
      <p:cViewPr>
        <p:scale>
          <a:sx n="90" d="100"/>
          <a:sy n="90" d="100"/>
        </p:scale>
        <p:origin x="-2352" y="-5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cat>
            <c:strRef>
              <c:f>Feuil1!$A$2:$A$5</c:f>
              <c:strCache>
                <c:ptCount val="4"/>
                <c:pt idx="0">
                  <c:v>Etat</c:v>
                </c:pt>
                <c:pt idx="1">
                  <c:v>Région</c:v>
                </c:pt>
                <c:pt idx="2">
                  <c:v>Département</c:v>
                </c:pt>
                <c:pt idx="3">
                  <c:v>M2A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3410000</c:v>
                </c:pt>
                <c:pt idx="1">
                  <c:v>2927140</c:v>
                </c:pt>
                <c:pt idx="2">
                  <c:v>2927140</c:v>
                </c:pt>
                <c:pt idx="3">
                  <c:v>4535720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>
              <a:solidFill>
                <a:schemeClr val="bg2"/>
              </a:solidFill>
            </a:defRPr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7E7A60-7ED4-49C8-BF7C-C8B9D4E775D1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12C74376-2FB0-4919-BF46-850A67880319}">
      <dgm:prSet phldrT="[Texte]"/>
      <dgm:spPr/>
      <dgm:t>
        <a:bodyPr/>
        <a:lstStyle/>
        <a:p>
          <a:r>
            <a:rPr lang="fr-FR" dirty="0" smtClean="0"/>
            <a:t>LC</a:t>
          </a:r>
          <a:endParaRPr lang="fr-FR" dirty="0"/>
        </a:p>
      </dgm:t>
    </dgm:pt>
    <dgm:pt modelId="{5DCCB757-DBC9-4749-B175-E529F9AF2762}" type="parTrans" cxnId="{5D28DBF1-2893-4B37-B1A5-4652F097FD01}">
      <dgm:prSet/>
      <dgm:spPr/>
      <dgm:t>
        <a:bodyPr/>
        <a:lstStyle/>
        <a:p>
          <a:endParaRPr lang="fr-FR"/>
        </a:p>
      </dgm:t>
    </dgm:pt>
    <dgm:pt modelId="{A0909885-EEF7-43FA-B482-A10270A1815E}" type="sibTrans" cxnId="{5D28DBF1-2893-4B37-B1A5-4652F097FD01}">
      <dgm:prSet/>
      <dgm:spPr/>
      <dgm:t>
        <a:bodyPr/>
        <a:lstStyle/>
        <a:p>
          <a:endParaRPr lang="fr-FR"/>
        </a:p>
      </dgm:t>
    </dgm:pt>
    <dgm:pt modelId="{D429748F-31DE-4277-8CF9-90BC3C1A019F}">
      <dgm:prSet phldrT="[Texte]"/>
      <dgm:spPr/>
      <dgm:t>
        <a:bodyPr/>
        <a:lstStyle/>
        <a:p>
          <a:r>
            <a:rPr lang="fr-FR" dirty="0" smtClean="0"/>
            <a:t>SCD</a:t>
          </a:r>
          <a:endParaRPr lang="fr-FR" dirty="0"/>
        </a:p>
      </dgm:t>
    </dgm:pt>
    <dgm:pt modelId="{2A53C139-431B-4B6D-8786-9753E78E50B2}" type="parTrans" cxnId="{79509BE2-554A-47DD-8E12-FB66E346E3C9}">
      <dgm:prSet/>
      <dgm:spPr/>
      <dgm:t>
        <a:bodyPr/>
        <a:lstStyle/>
        <a:p>
          <a:endParaRPr lang="fr-FR"/>
        </a:p>
      </dgm:t>
    </dgm:pt>
    <dgm:pt modelId="{0FD45036-A0F0-4261-8C19-B1DDC01204B8}" type="sibTrans" cxnId="{79509BE2-554A-47DD-8E12-FB66E346E3C9}">
      <dgm:prSet/>
      <dgm:spPr/>
      <dgm:t>
        <a:bodyPr/>
        <a:lstStyle/>
        <a:p>
          <a:endParaRPr lang="fr-FR"/>
        </a:p>
      </dgm:t>
    </dgm:pt>
    <dgm:pt modelId="{49E2D981-F576-425D-B0F5-659669EBFD32}">
      <dgm:prSet phldrT="[Texte]"/>
      <dgm:spPr/>
      <dgm:t>
        <a:bodyPr/>
        <a:lstStyle/>
        <a:p>
          <a:r>
            <a:rPr lang="fr-FR" dirty="0" smtClean="0"/>
            <a:t>BU</a:t>
          </a:r>
          <a:endParaRPr lang="fr-FR" dirty="0"/>
        </a:p>
      </dgm:t>
    </dgm:pt>
    <dgm:pt modelId="{6070C011-AD85-4A13-B998-03E03EC10E18}" type="parTrans" cxnId="{83520BC4-4B54-48DC-9F19-E6F0673BF53B}">
      <dgm:prSet/>
      <dgm:spPr/>
      <dgm:t>
        <a:bodyPr/>
        <a:lstStyle/>
        <a:p>
          <a:endParaRPr lang="fr-FR"/>
        </a:p>
      </dgm:t>
    </dgm:pt>
    <dgm:pt modelId="{7A9A7572-C208-4C22-A823-56CAD0213616}" type="sibTrans" cxnId="{83520BC4-4B54-48DC-9F19-E6F0673BF53B}">
      <dgm:prSet/>
      <dgm:spPr/>
      <dgm:t>
        <a:bodyPr/>
        <a:lstStyle/>
        <a:p>
          <a:endParaRPr lang="fr-FR"/>
        </a:p>
      </dgm:t>
    </dgm:pt>
    <dgm:pt modelId="{BCC4CDF7-BA0E-4DEC-ADA6-1BA9714781A3}">
      <dgm:prSet phldrT="[Texte]"/>
      <dgm:spPr/>
      <dgm:t>
        <a:bodyPr/>
        <a:lstStyle/>
        <a:p>
          <a:r>
            <a:rPr lang="fr-FR" dirty="0" smtClean="0"/>
            <a:t>Clam</a:t>
          </a:r>
          <a:endParaRPr lang="fr-FR" dirty="0"/>
        </a:p>
      </dgm:t>
    </dgm:pt>
    <dgm:pt modelId="{FF712F16-8217-40E0-963E-D6B298B580F6}" type="parTrans" cxnId="{F7DEE474-AB0A-42E0-8A5E-4869C3AC5C49}">
      <dgm:prSet/>
      <dgm:spPr/>
      <dgm:t>
        <a:bodyPr/>
        <a:lstStyle/>
        <a:p>
          <a:endParaRPr lang="fr-FR"/>
        </a:p>
      </dgm:t>
    </dgm:pt>
    <dgm:pt modelId="{8B6F1A40-05EC-47B6-9FA1-7D05F9C1B3C2}" type="sibTrans" cxnId="{F7DEE474-AB0A-42E0-8A5E-4869C3AC5C49}">
      <dgm:prSet/>
      <dgm:spPr/>
      <dgm:t>
        <a:bodyPr/>
        <a:lstStyle/>
        <a:p>
          <a:endParaRPr lang="fr-FR"/>
        </a:p>
      </dgm:t>
    </dgm:pt>
    <dgm:pt modelId="{6A62AD84-6D84-43C3-A63E-F185EC695B1C}" type="pres">
      <dgm:prSet presAssocID="{CE7E7A60-7ED4-49C8-BF7C-C8B9D4E775D1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81941AF9-2D63-49F4-B97E-46BD1B3FB789}" type="pres">
      <dgm:prSet presAssocID="{12C74376-2FB0-4919-BF46-850A67880319}" presName="centerShape" presStyleLbl="node0" presStyleIdx="0" presStyleCnt="1"/>
      <dgm:spPr/>
      <dgm:t>
        <a:bodyPr/>
        <a:lstStyle/>
        <a:p>
          <a:endParaRPr lang="fr-FR"/>
        </a:p>
      </dgm:t>
    </dgm:pt>
    <dgm:pt modelId="{5959CB14-10ED-4BFA-BAC6-170395B0A64E}" type="pres">
      <dgm:prSet presAssocID="{D429748F-31DE-4277-8CF9-90BC3C1A019F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60015FA-2553-4E19-BC1E-E3C06C194E13}" type="pres">
      <dgm:prSet presAssocID="{D429748F-31DE-4277-8CF9-90BC3C1A019F}" presName="dummy" presStyleCnt="0"/>
      <dgm:spPr/>
    </dgm:pt>
    <dgm:pt modelId="{E1D8B9ED-F3D9-473F-9D1A-1FF55C114B17}" type="pres">
      <dgm:prSet presAssocID="{0FD45036-A0F0-4261-8C19-B1DDC01204B8}" presName="sibTrans" presStyleLbl="sibTrans2D1" presStyleIdx="0" presStyleCnt="3"/>
      <dgm:spPr/>
      <dgm:t>
        <a:bodyPr/>
        <a:lstStyle/>
        <a:p>
          <a:endParaRPr lang="fr-FR"/>
        </a:p>
      </dgm:t>
    </dgm:pt>
    <dgm:pt modelId="{C281151D-3B95-4D2A-911B-7B5EFA50F60B}" type="pres">
      <dgm:prSet presAssocID="{49E2D981-F576-425D-B0F5-659669EBFD3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4F6BB4F-3B49-47DB-9C78-1B9DCA6916AC}" type="pres">
      <dgm:prSet presAssocID="{49E2D981-F576-425D-B0F5-659669EBFD32}" presName="dummy" presStyleCnt="0"/>
      <dgm:spPr/>
    </dgm:pt>
    <dgm:pt modelId="{C5015EEC-D3A3-454F-B9E4-446EA934DE69}" type="pres">
      <dgm:prSet presAssocID="{7A9A7572-C208-4C22-A823-56CAD0213616}" presName="sibTrans" presStyleLbl="sibTrans2D1" presStyleIdx="1" presStyleCnt="3"/>
      <dgm:spPr/>
      <dgm:t>
        <a:bodyPr/>
        <a:lstStyle/>
        <a:p>
          <a:endParaRPr lang="fr-FR"/>
        </a:p>
      </dgm:t>
    </dgm:pt>
    <dgm:pt modelId="{BF69D75A-A372-4A21-9734-40B4988BF3F0}" type="pres">
      <dgm:prSet presAssocID="{BCC4CDF7-BA0E-4DEC-ADA6-1BA9714781A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91010EB-F77E-486A-8F1E-75A3BB945960}" type="pres">
      <dgm:prSet presAssocID="{BCC4CDF7-BA0E-4DEC-ADA6-1BA9714781A3}" presName="dummy" presStyleCnt="0"/>
      <dgm:spPr/>
    </dgm:pt>
    <dgm:pt modelId="{B73124A8-D960-4DEA-86CD-2BB911B56868}" type="pres">
      <dgm:prSet presAssocID="{8B6F1A40-05EC-47B6-9FA1-7D05F9C1B3C2}" presName="sibTrans" presStyleLbl="sibTrans2D1" presStyleIdx="2" presStyleCnt="3"/>
      <dgm:spPr/>
      <dgm:t>
        <a:bodyPr/>
        <a:lstStyle/>
        <a:p>
          <a:endParaRPr lang="fr-FR"/>
        </a:p>
      </dgm:t>
    </dgm:pt>
  </dgm:ptLst>
  <dgm:cxnLst>
    <dgm:cxn modelId="{C1D4192D-506E-4671-B95D-0627EC9363E0}" type="presOf" srcId="{D429748F-31DE-4277-8CF9-90BC3C1A019F}" destId="{5959CB14-10ED-4BFA-BAC6-170395B0A64E}" srcOrd="0" destOrd="0" presId="urn:microsoft.com/office/officeart/2005/8/layout/radial6"/>
    <dgm:cxn modelId="{0A876B60-2305-41FA-81D5-ED6C799708C8}" type="presOf" srcId="{BCC4CDF7-BA0E-4DEC-ADA6-1BA9714781A3}" destId="{BF69D75A-A372-4A21-9734-40B4988BF3F0}" srcOrd="0" destOrd="0" presId="urn:microsoft.com/office/officeart/2005/8/layout/radial6"/>
    <dgm:cxn modelId="{E0C4C0E3-4AEE-41EB-A391-E3018CB6B7D6}" type="presOf" srcId="{CE7E7A60-7ED4-49C8-BF7C-C8B9D4E775D1}" destId="{6A62AD84-6D84-43C3-A63E-F185EC695B1C}" srcOrd="0" destOrd="0" presId="urn:microsoft.com/office/officeart/2005/8/layout/radial6"/>
    <dgm:cxn modelId="{5D28DBF1-2893-4B37-B1A5-4652F097FD01}" srcId="{CE7E7A60-7ED4-49C8-BF7C-C8B9D4E775D1}" destId="{12C74376-2FB0-4919-BF46-850A67880319}" srcOrd="0" destOrd="0" parTransId="{5DCCB757-DBC9-4749-B175-E529F9AF2762}" sibTransId="{A0909885-EEF7-43FA-B482-A10270A1815E}"/>
    <dgm:cxn modelId="{5E52D9EA-3C10-4D8E-8406-0A67BBC40492}" type="presOf" srcId="{0FD45036-A0F0-4261-8C19-B1DDC01204B8}" destId="{E1D8B9ED-F3D9-473F-9D1A-1FF55C114B17}" srcOrd="0" destOrd="0" presId="urn:microsoft.com/office/officeart/2005/8/layout/radial6"/>
    <dgm:cxn modelId="{82A81C66-95B9-45E0-94A7-00D15950D1EA}" type="presOf" srcId="{12C74376-2FB0-4919-BF46-850A67880319}" destId="{81941AF9-2D63-49F4-B97E-46BD1B3FB789}" srcOrd="0" destOrd="0" presId="urn:microsoft.com/office/officeart/2005/8/layout/radial6"/>
    <dgm:cxn modelId="{E5367C03-EA18-4EEC-A321-AA8BE128ABCF}" type="presOf" srcId="{8B6F1A40-05EC-47B6-9FA1-7D05F9C1B3C2}" destId="{B73124A8-D960-4DEA-86CD-2BB911B56868}" srcOrd="0" destOrd="0" presId="urn:microsoft.com/office/officeart/2005/8/layout/radial6"/>
    <dgm:cxn modelId="{B1CBF7E1-0A1F-472E-8AD2-D2677594864A}" type="presOf" srcId="{49E2D981-F576-425D-B0F5-659669EBFD32}" destId="{C281151D-3B95-4D2A-911B-7B5EFA50F60B}" srcOrd="0" destOrd="0" presId="urn:microsoft.com/office/officeart/2005/8/layout/radial6"/>
    <dgm:cxn modelId="{F7DEE474-AB0A-42E0-8A5E-4869C3AC5C49}" srcId="{12C74376-2FB0-4919-BF46-850A67880319}" destId="{BCC4CDF7-BA0E-4DEC-ADA6-1BA9714781A3}" srcOrd="2" destOrd="0" parTransId="{FF712F16-8217-40E0-963E-D6B298B580F6}" sibTransId="{8B6F1A40-05EC-47B6-9FA1-7D05F9C1B3C2}"/>
    <dgm:cxn modelId="{DACC0ACA-1518-4153-8FB6-5CE6D1E908FB}" type="presOf" srcId="{7A9A7572-C208-4C22-A823-56CAD0213616}" destId="{C5015EEC-D3A3-454F-B9E4-446EA934DE69}" srcOrd="0" destOrd="0" presId="urn:microsoft.com/office/officeart/2005/8/layout/radial6"/>
    <dgm:cxn modelId="{79509BE2-554A-47DD-8E12-FB66E346E3C9}" srcId="{12C74376-2FB0-4919-BF46-850A67880319}" destId="{D429748F-31DE-4277-8CF9-90BC3C1A019F}" srcOrd="0" destOrd="0" parTransId="{2A53C139-431B-4B6D-8786-9753E78E50B2}" sibTransId="{0FD45036-A0F0-4261-8C19-B1DDC01204B8}"/>
    <dgm:cxn modelId="{83520BC4-4B54-48DC-9F19-E6F0673BF53B}" srcId="{12C74376-2FB0-4919-BF46-850A67880319}" destId="{49E2D981-F576-425D-B0F5-659669EBFD32}" srcOrd="1" destOrd="0" parTransId="{6070C011-AD85-4A13-B998-03E03EC10E18}" sibTransId="{7A9A7572-C208-4C22-A823-56CAD0213616}"/>
    <dgm:cxn modelId="{180335E7-A065-4774-AB18-50DB20C34649}" type="presParOf" srcId="{6A62AD84-6D84-43C3-A63E-F185EC695B1C}" destId="{81941AF9-2D63-49F4-B97E-46BD1B3FB789}" srcOrd="0" destOrd="0" presId="urn:microsoft.com/office/officeart/2005/8/layout/radial6"/>
    <dgm:cxn modelId="{1CF9E7FB-1EEC-4163-B77D-09270B2009AB}" type="presParOf" srcId="{6A62AD84-6D84-43C3-A63E-F185EC695B1C}" destId="{5959CB14-10ED-4BFA-BAC6-170395B0A64E}" srcOrd="1" destOrd="0" presId="urn:microsoft.com/office/officeart/2005/8/layout/radial6"/>
    <dgm:cxn modelId="{F4C8DB89-6ED5-4717-BF58-28F1F09DF3FD}" type="presParOf" srcId="{6A62AD84-6D84-43C3-A63E-F185EC695B1C}" destId="{960015FA-2553-4E19-BC1E-E3C06C194E13}" srcOrd="2" destOrd="0" presId="urn:microsoft.com/office/officeart/2005/8/layout/radial6"/>
    <dgm:cxn modelId="{7800E965-1F5B-422F-8937-0F486D6EF5A8}" type="presParOf" srcId="{6A62AD84-6D84-43C3-A63E-F185EC695B1C}" destId="{E1D8B9ED-F3D9-473F-9D1A-1FF55C114B17}" srcOrd="3" destOrd="0" presId="urn:microsoft.com/office/officeart/2005/8/layout/radial6"/>
    <dgm:cxn modelId="{43BE23D2-EBD9-4953-B2E0-6F3D6D45DB50}" type="presParOf" srcId="{6A62AD84-6D84-43C3-A63E-F185EC695B1C}" destId="{C281151D-3B95-4D2A-911B-7B5EFA50F60B}" srcOrd="4" destOrd="0" presId="urn:microsoft.com/office/officeart/2005/8/layout/radial6"/>
    <dgm:cxn modelId="{7DCA4989-80D7-49A5-9F90-082D8C3684FA}" type="presParOf" srcId="{6A62AD84-6D84-43C3-A63E-F185EC695B1C}" destId="{04F6BB4F-3B49-47DB-9C78-1B9DCA6916AC}" srcOrd="5" destOrd="0" presId="urn:microsoft.com/office/officeart/2005/8/layout/radial6"/>
    <dgm:cxn modelId="{E40D2134-100F-4E68-9E94-7509B6B0116A}" type="presParOf" srcId="{6A62AD84-6D84-43C3-A63E-F185EC695B1C}" destId="{C5015EEC-D3A3-454F-B9E4-446EA934DE69}" srcOrd="6" destOrd="0" presId="urn:microsoft.com/office/officeart/2005/8/layout/radial6"/>
    <dgm:cxn modelId="{9801C335-B72B-4BC4-A396-00C2CDB5FBD4}" type="presParOf" srcId="{6A62AD84-6D84-43C3-A63E-F185EC695B1C}" destId="{BF69D75A-A372-4A21-9734-40B4988BF3F0}" srcOrd="7" destOrd="0" presId="urn:microsoft.com/office/officeart/2005/8/layout/radial6"/>
    <dgm:cxn modelId="{34361AF5-5AEB-47F1-B70D-5039351C0271}" type="presParOf" srcId="{6A62AD84-6D84-43C3-A63E-F185EC695B1C}" destId="{891010EB-F77E-486A-8F1E-75A3BB945960}" srcOrd="8" destOrd="0" presId="urn:microsoft.com/office/officeart/2005/8/layout/radial6"/>
    <dgm:cxn modelId="{AF7EE3F1-7D06-49A4-87B2-F64B9CB9B273}" type="presParOf" srcId="{6A62AD84-6D84-43C3-A63E-F185EC695B1C}" destId="{B73124A8-D960-4DEA-86CD-2BB911B56868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734351C-112B-49C1-949D-0DCF2410EFBB}" type="doc">
      <dgm:prSet loTypeId="urn:microsoft.com/office/officeart/2005/8/layout/radial6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fr-FR"/>
        </a:p>
      </dgm:t>
    </dgm:pt>
    <dgm:pt modelId="{9B691F64-3939-4483-BDBB-5154AF746919}">
      <dgm:prSet phldrT="[Texte]"/>
      <dgm:spPr/>
      <dgm:t>
        <a:bodyPr/>
        <a:lstStyle/>
        <a:p>
          <a:r>
            <a:rPr lang="fr-FR" dirty="0" smtClean="0"/>
            <a:t>LC</a:t>
          </a:r>
          <a:endParaRPr lang="fr-FR" dirty="0"/>
        </a:p>
      </dgm:t>
    </dgm:pt>
    <dgm:pt modelId="{8A324338-D07A-4692-9A2D-8778F453B0E4}" type="parTrans" cxnId="{F3DCDC74-9F68-4118-BABE-183FB7189BC2}">
      <dgm:prSet/>
      <dgm:spPr/>
      <dgm:t>
        <a:bodyPr/>
        <a:lstStyle/>
        <a:p>
          <a:endParaRPr lang="fr-FR"/>
        </a:p>
      </dgm:t>
    </dgm:pt>
    <dgm:pt modelId="{837CBE7D-00D9-43F8-95EB-0F72952E118A}" type="sibTrans" cxnId="{F3DCDC74-9F68-4118-BABE-183FB7189BC2}">
      <dgm:prSet/>
      <dgm:spPr/>
      <dgm:t>
        <a:bodyPr/>
        <a:lstStyle/>
        <a:p>
          <a:endParaRPr lang="fr-FR"/>
        </a:p>
      </dgm:t>
    </dgm:pt>
    <dgm:pt modelId="{817A9A74-3CF4-4238-A707-327F36DA954E}">
      <dgm:prSet phldrT="[Texte]" custT="1"/>
      <dgm:spPr/>
      <dgm:t>
        <a:bodyPr/>
        <a:lstStyle/>
        <a:p>
          <a:r>
            <a:rPr lang="fr-FR" sz="1100" dirty="0" smtClean="0"/>
            <a:t>SUP</a:t>
          </a:r>
        </a:p>
        <a:p>
          <a:r>
            <a:rPr lang="fr-FR" sz="1000" dirty="0" smtClean="0"/>
            <a:t>Service Universitaire de Pédagogie</a:t>
          </a:r>
          <a:endParaRPr lang="fr-FR" sz="1000" dirty="0"/>
        </a:p>
      </dgm:t>
    </dgm:pt>
    <dgm:pt modelId="{527DB207-743E-43C3-8490-5339DA5CB735}" type="parTrans" cxnId="{F0C18269-8C6F-46B6-9C63-B734058F2413}">
      <dgm:prSet/>
      <dgm:spPr/>
      <dgm:t>
        <a:bodyPr/>
        <a:lstStyle/>
        <a:p>
          <a:endParaRPr lang="fr-FR"/>
        </a:p>
      </dgm:t>
    </dgm:pt>
    <dgm:pt modelId="{4B945580-AD3E-4761-A448-4A261CD3F59D}" type="sibTrans" cxnId="{F0C18269-8C6F-46B6-9C63-B734058F2413}">
      <dgm:prSet/>
      <dgm:spPr/>
      <dgm:t>
        <a:bodyPr/>
        <a:lstStyle/>
        <a:p>
          <a:endParaRPr lang="fr-FR"/>
        </a:p>
      </dgm:t>
    </dgm:pt>
    <dgm:pt modelId="{0A4B5A38-E650-4FE4-8755-E3460FA793A6}">
      <dgm:prSet phldrT="[Texte]"/>
      <dgm:spPr/>
      <dgm:t>
        <a:bodyPr/>
        <a:lstStyle/>
        <a:p>
          <a:r>
            <a:rPr lang="fr-FR" dirty="0" smtClean="0"/>
            <a:t>IP-TICE</a:t>
          </a:r>
          <a:endParaRPr lang="fr-FR" dirty="0"/>
        </a:p>
      </dgm:t>
    </dgm:pt>
    <dgm:pt modelId="{3D94FBC7-197A-4A3C-975C-C1D59746A2AE}" type="parTrans" cxnId="{5AE4733D-7E68-4A6B-803D-DB3283F04F97}">
      <dgm:prSet/>
      <dgm:spPr/>
      <dgm:t>
        <a:bodyPr/>
        <a:lstStyle/>
        <a:p>
          <a:endParaRPr lang="fr-FR"/>
        </a:p>
      </dgm:t>
    </dgm:pt>
    <dgm:pt modelId="{D1F9AC9A-FE17-4077-BE64-4AB8B712850A}" type="sibTrans" cxnId="{5AE4733D-7E68-4A6B-803D-DB3283F04F97}">
      <dgm:prSet/>
      <dgm:spPr/>
      <dgm:t>
        <a:bodyPr/>
        <a:lstStyle/>
        <a:p>
          <a:endParaRPr lang="fr-FR"/>
        </a:p>
      </dgm:t>
    </dgm:pt>
    <dgm:pt modelId="{74BEFF33-EE2C-438D-981A-396A742715C2}">
      <dgm:prSet phldrT="[Texte]"/>
      <dgm:spPr/>
      <dgm:t>
        <a:bodyPr/>
        <a:lstStyle/>
        <a:p>
          <a:r>
            <a:rPr lang="fr-FR" dirty="0" smtClean="0"/>
            <a:t>Usages Numériques</a:t>
          </a:r>
          <a:endParaRPr lang="fr-FR" dirty="0"/>
        </a:p>
      </dgm:t>
    </dgm:pt>
    <dgm:pt modelId="{B4F12D1D-1B80-4B6C-83C6-9A8412F82C84}" type="parTrans" cxnId="{D6B584C0-26DD-44AC-8EF1-28488CE0EBD9}">
      <dgm:prSet/>
      <dgm:spPr/>
      <dgm:t>
        <a:bodyPr/>
        <a:lstStyle/>
        <a:p>
          <a:endParaRPr lang="fr-FR"/>
        </a:p>
      </dgm:t>
    </dgm:pt>
    <dgm:pt modelId="{E9EEC1F6-A663-41F2-9BD9-5C7B6EEDC5A9}" type="sibTrans" cxnId="{D6B584C0-26DD-44AC-8EF1-28488CE0EBD9}">
      <dgm:prSet/>
      <dgm:spPr/>
      <dgm:t>
        <a:bodyPr/>
        <a:lstStyle/>
        <a:p>
          <a:endParaRPr lang="fr-FR"/>
        </a:p>
      </dgm:t>
    </dgm:pt>
    <dgm:pt modelId="{42B95660-B462-4045-8C31-8F95AA7F915D}" type="pres">
      <dgm:prSet presAssocID="{2734351C-112B-49C1-949D-0DCF2410EFB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68EEED3E-4467-4E19-A5D2-0890A50F2CCF}" type="pres">
      <dgm:prSet presAssocID="{9B691F64-3939-4483-BDBB-5154AF746919}" presName="centerShape" presStyleLbl="node0" presStyleIdx="0" presStyleCnt="1" custScaleX="52947" custScaleY="53628" custLinFactNeighborX="-357" custLinFactNeighborY="4635"/>
      <dgm:spPr/>
      <dgm:t>
        <a:bodyPr/>
        <a:lstStyle/>
        <a:p>
          <a:endParaRPr lang="fr-FR"/>
        </a:p>
      </dgm:t>
    </dgm:pt>
    <dgm:pt modelId="{8FC7B401-4B68-4BB7-A9EE-9FC9C7D88F9D}" type="pres">
      <dgm:prSet presAssocID="{817A9A74-3CF4-4238-A707-327F36DA954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79173FE-08CA-4EF6-BFCF-96C3D1237AC4}" type="pres">
      <dgm:prSet presAssocID="{817A9A74-3CF4-4238-A707-327F36DA954E}" presName="dummy" presStyleCnt="0"/>
      <dgm:spPr/>
    </dgm:pt>
    <dgm:pt modelId="{4558C7A1-4245-49AF-B70B-0EA475913931}" type="pres">
      <dgm:prSet presAssocID="{4B945580-AD3E-4761-A448-4A261CD3F59D}" presName="sibTrans" presStyleLbl="sibTrans2D1" presStyleIdx="0" presStyleCnt="3" custLinFactNeighborX="6654" custLinFactNeighborY="2333"/>
      <dgm:spPr/>
      <dgm:t>
        <a:bodyPr/>
        <a:lstStyle/>
        <a:p>
          <a:endParaRPr lang="fr-FR"/>
        </a:p>
      </dgm:t>
    </dgm:pt>
    <dgm:pt modelId="{EBC28E0C-10FA-4A05-87F8-FD5E681D008E}" type="pres">
      <dgm:prSet presAssocID="{0A4B5A38-E650-4FE4-8755-E3460FA793A6}" presName="node" presStyleLbl="node1" presStyleIdx="1" presStyleCnt="3" custRadScaleRad="105291" custRadScaleInc="-3457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89A6A92-5220-4FD6-8DBE-07137078156F}" type="pres">
      <dgm:prSet presAssocID="{0A4B5A38-E650-4FE4-8755-E3460FA793A6}" presName="dummy" presStyleCnt="0"/>
      <dgm:spPr/>
    </dgm:pt>
    <dgm:pt modelId="{431D6267-4162-4D95-A4B1-FAA49FFD520F}" type="pres">
      <dgm:prSet presAssocID="{D1F9AC9A-FE17-4077-BE64-4AB8B712850A}" presName="sibTrans" presStyleLbl="sibTrans2D1" presStyleIdx="1" presStyleCnt="3"/>
      <dgm:spPr/>
      <dgm:t>
        <a:bodyPr/>
        <a:lstStyle/>
        <a:p>
          <a:endParaRPr lang="fr-FR"/>
        </a:p>
      </dgm:t>
    </dgm:pt>
    <dgm:pt modelId="{D1AF1FD0-4D6F-4F77-8527-D603F1BB0AE3}" type="pres">
      <dgm:prSet presAssocID="{74BEFF33-EE2C-438D-981A-396A742715C2}" presName="node" presStyleLbl="node1" presStyleIdx="2" presStyleCnt="3" custRadScaleRad="95083" custRadScaleInc="5408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24A53A7-999A-4FAD-B2CB-669DEBEF739E}" type="pres">
      <dgm:prSet presAssocID="{74BEFF33-EE2C-438D-981A-396A742715C2}" presName="dummy" presStyleCnt="0"/>
      <dgm:spPr/>
    </dgm:pt>
    <dgm:pt modelId="{718855D4-8079-4B22-8A67-D49788AF83B8}" type="pres">
      <dgm:prSet presAssocID="{E9EEC1F6-A663-41F2-9BD9-5C7B6EEDC5A9}" presName="sibTrans" presStyleLbl="sibTrans2D1" presStyleIdx="2" presStyleCnt="3"/>
      <dgm:spPr/>
      <dgm:t>
        <a:bodyPr/>
        <a:lstStyle/>
        <a:p>
          <a:endParaRPr lang="fr-FR"/>
        </a:p>
      </dgm:t>
    </dgm:pt>
  </dgm:ptLst>
  <dgm:cxnLst>
    <dgm:cxn modelId="{28641761-1A30-4233-B6DB-4B75E1BF3CA8}" type="presOf" srcId="{4B945580-AD3E-4761-A448-4A261CD3F59D}" destId="{4558C7A1-4245-49AF-B70B-0EA475913931}" srcOrd="0" destOrd="0" presId="urn:microsoft.com/office/officeart/2005/8/layout/radial6"/>
    <dgm:cxn modelId="{B6F45B18-2D6A-4DAB-9C59-33B8ECB53723}" type="presOf" srcId="{D1F9AC9A-FE17-4077-BE64-4AB8B712850A}" destId="{431D6267-4162-4D95-A4B1-FAA49FFD520F}" srcOrd="0" destOrd="0" presId="urn:microsoft.com/office/officeart/2005/8/layout/radial6"/>
    <dgm:cxn modelId="{B957ACC6-5863-440C-8F30-4A9C69F61A20}" type="presOf" srcId="{2734351C-112B-49C1-949D-0DCF2410EFBB}" destId="{42B95660-B462-4045-8C31-8F95AA7F915D}" srcOrd="0" destOrd="0" presId="urn:microsoft.com/office/officeart/2005/8/layout/radial6"/>
    <dgm:cxn modelId="{5F9E0313-FB68-4BF2-B074-79C4B487C29C}" type="presOf" srcId="{E9EEC1F6-A663-41F2-9BD9-5C7B6EEDC5A9}" destId="{718855D4-8079-4B22-8A67-D49788AF83B8}" srcOrd="0" destOrd="0" presId="urn:microsoft.com/office/officeart/2005/8/layout/radial6"/>
    <dgm:cxn modelId="{D6B584C0-26DD-44AC-8EF1-28488CE0EBD9}" srcId="{9B691F64-3939-4483-BDBB-5154AF746919}" destId="{74BEFF33-EE2C-438D-981A-396A742715C2}" srcOrd="2" destOrd="0" parTransId="{B4F12D1D-1B80-4B6C-83C6-9A8412F82C84}" sibTransId="{E9EEC1F6-A663-41F2-9BD9-5C7B6EEDC5A9}"/>
    <dgm:cxn modelId="{5AE4733D-7E68-4A6B-803D-DB3283F04F97}" srcId="{9B691F64-3939-4483-BDBB-5154AF746919}" destId="{0A4B5A38-E650-4FE4-8755-E3460FA793A6}" srcOrd="1" destOrd="0" parTransId="{3D94FBC7-197A-4A3C-975C-C1D59746A2AE}" sibTransId="{D1F9AC9A-FE17-4077-BE64-4AB8B712850A}"/>
    <dgm:cxn modelId="{F0C18269-8C6F-46B6-9C63-B734058F2413}" srcId="{9B691F64-3939-4483-BDBB-5154AF746919}" destId="{817A9A74-3CF4-4238-A707-327F36DA954E}" srcOrd="0" destOrd="0" parTransId="{527DB207-743E-43C3-8490-5339DA5CB735}" sibTransId="{4B945580-AD3E-4761-A448-4A261CD3F59D}"/>
    <dgm:cxn modelId="{F3DCDC74-9F68-4118-BABE-183FB7189BC2}" srcId="{2734351C-112B-49C1-949D-0DCF2410EFBB}" destId="{9B691F64-3939-4483-BDBB-5154AF746919}" srcOrd="0" destOrd="0" parTransId="{8A324338-D07A-4692-9A2D-8778F453B0E4}" sibTransId="{837CBE7D-00D9-43F8-95EB-0F72952E118A}"/>
    <dgm:cxn modelId="{225B4B88-ED6A-45ED-960C-048488276AE3}" type="presOf" srcId="{74BEFF33-EE2C-438D-981A-396A742715C2}" destId="{D1AF1FD0-4D6F-4F77-8527-D603F1BB0AE3}" srcOrd="0" destOrd="0" presId="urn:microsoft.com/office/officeart/2005/8/layout/radial6"/>
    <dgm:cxn modelId="{1C6C49BE-8BE9-4805-8208-A5040285AC9D}" type="presOf" srcId="{9B691F64-3939-4483-BDBB-5154AF746919}" destId="{68EEED3E-4467-4E19-A5D2-0890A50F2CCF}" srcOrd="0" destOrd="0" presId="urn:microsoft.com/office/officeart/2005/8/layout/radial6"/>
    <dgm:cxn modelId="{6738D018-B0BB-4188-B8C6-C265F0F1F8B4}" type="presOf" srcId="{0A4B5A38-E650-4FE4-8755-E3460FA793A6}" destId="{EBC28E0C-10FA-4A05-87F8-FD5E681D008E}" srcOrd="0" destOrd="0" presId="urn:microsoft.com/office/officeart/2005/8/layout/radial6"/>
    <dgm:cxn modelId="{F2F3F170-6F36-466B-9FB0-1C1B5718D37F}" type="presOf" srcId="{817A9A74-3CF4-4238-A707-327F36DA954E}" destId="{8FC7B401-4B68-4BB7-A9EE-9FC9C7D88F9D}" srcOrd="0" destOrd="0" presId="urn:microsoft.com/office/officeart/2005/8/layout/radial6"/>
    <dgm:cxn modelId="{6304A5AF-B659-4984-9988-85C1F8A47F0D}" type="presParOf" srcId="{42B95660-B462-4045-8C31-8F95AA7F915D}" destId="{68EEED3E-4467-4E19-A5D2-0890A50F2CCF}" srcOrd="0" destOrd="0" presId="urn:microsoft.com/office/officeart/2005/8/layout/radial6"/>
    <dgm:cxn modelId="{C4AE209D-05C1-4C0C-A705-E46375A02C9B}" type="presParOf" srcId="{42B95660-B462-4045-8C31-8F95AA7F915D}" destId="{8FC7B401-4B68-4BB7-A9EE-9FC9C7D88F9D}" srcOrd="1" destOrd="0" presId="urn:microsoft.com/office/officeart/2005/8/layout/radial6"/>
    <dgm:cxn modelId="{EE9C968A-8C64-4886-8ADB-4D4744AF4449}" type="presParOf" srcId="{42B95660-B462-4045-8C31-8F95AA7F915D}" destId="{879173FE-08CA-4EF6-BFCF-96C3D1237AC4}" srcOrd="2" destOrd="0" presId="urn:microsoft.com/office/officeart/2005/8/layout/radial6"/>
    <dgm:cxn modelId="{DE426FDB-C434-422D-8EDB-918FF5339DEA}" type="presParOf" srcId="{42B95660-B462-4045-8C31-8F95AA7F915D}" destId="{4558C7A1-4245-49AF-B70B-0EA475913931}" srcOrd="3" destOrd="0" presId="urn:microsoft.com/office/officeart/2005/8/layout/radial6"/>
    <dgm:cxn modelId="{F36218A1-DCAE-401F-90DD-B3E15331C024}" type="presParOf" srcId="{42B95660-B462-4045-8C31-8F95AA7F915D}" destId="{EBC28E0C-10FA-4A05-87F8-FD5E681D008E}" srcOrd="4" destOrd="0" presId="urn:microsoft.com/office/officeart/2005/8/layout/radial6"/>
    <dgm:cxn modelId="{7DC61647-C237-4256-A26A-21C25CD19BEA}" type="presParOf" srcId="{42B95660-B462-4045-8C31-8F95AA7F915D}" destId="{989A6A92-5220-4FD6-8DBE-07137078156F}" srcOrd="5" destOrd="0" presId="urn:microsoft.com/office/officeart/2005/8/layout/radial6"/>
    <dgm:cxn modelId="{1205F12F-1BAD-41E4-80DF-A9C60EF51B0D}" type="presParOf" srcId="{42B95660-B462-4045-8C31-8F95AA7F915D}" destId="{431D6267-4162-4D95-A4B1-FAA49FFD520F}" srcOrd="6" destOrd="0" presId="urn:microsoft.com/office/officeart/2005/8/layout/radial6"/>
    <dgm:cxn modelId="{2ED3FB6D-F35C-4474-A28E-BCF1A519315B}" type="presParOf" srcId="{42B95660-B462-4045-8C31-8F95AA7F915D}" destId="{D1AF1FD0-4D6F-4F77-8527-D603F1BB0AE3}" srcOrd="7" destOrd="0" presId="urn:microsoft.com/office/officeart/2005/8/layout/radial6"/>
    <dgm:cxn modelId="{851068BC-66B3-4FD4-9DD6-90B6762A0EB7}" type="presParOf" srcId="{42B95660-B462-4045-8C31-8F95AA7F915D}" destId="{524A53A7-999A-4FAD-B2CB-669DEBEF739E}" srcOrd="8" destOrd="0" presId="urn:microsoft.com/office/officeart/2005/8/layout/radial6"/>
    <dgm:cxn modelId="{015C0037-E248-4F6E-8BE8-1AE2BED2C0BC}" type="presParOf" srcId="{42B95660-B462-4045-8C31-8F95AA7F915D}" destId="{718855D4-8079-4B22-8A67-D49788AF83B8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9E311F2-4F3D-4972-9678-05948DD2A91D}" type="doc">
      <dgm:prSet loTypeId="urn:microsoft.com/office/officeart/2005/8/layout/radial6" loCatId="cycle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fr-FR"/>
        </a:p>
      </dgm:t>
    </dgm:pt>
    <dgm:pt modelId="{39254078-7C6B-4816-842E-DEE6A2A4AE7B}">
      <dgm:prSet phldrT="[Texte]"/>
      <dgm:spPr>
        <a:solidFill>
          <a:srgbClr val="356D93"/>
        </a:solidFill>
      </dgm:spPr>
      <dgm:t>
        <a:bodyPr/>
        <a:lstStyle/>
        <a:p>
          <a:r>
            <a:rPr lang="fr-FR" dirty="0" smtClean="0"/>
            <a:t>LC</a:t>
          </a:r>
          <a:endParaRPr lang="fr-FR" dirty="0"/>
        </a:p>
      </dgm:t>
    </dgm:pt>
    <dgm:pt modelId="{0CF238F2-D635-4136-9F81-5992BC9E58A2}" type="parTrans" cxnId="{45242491-C66F-4947-AD37-AA0DB23599B7}">
      <dgm:prSet/>
      <dgm:spPr/>
      <dgm:t>
        <a:bodyPr/>
        <a:lstStyle/>
        <a:p>
          <a:endParaRPr lang="fr-FR"/>
        </a:p>
      </dgm:t>
    </dgm:pt>
    <dgm:pt modelId="{EB606273-EA11-4948-B1AF-7D33CBE4CA99}" type="sibTrans" cxnId="{45242491-C66F-4947-AD37-AA0DB23599B7}">
      <dgm:prSet/>
      <dgm:spPr/>
      <dgm:t>
        <a:bodyPr/>
        <a:lstStyle/>
        <a:p>
          <a:endParaRPr lang="fr-FR"/>
        </a:p>
      </dgm:t>
    </dgm:pt>
    <dgm:pt modelId="{8D3F1B03-FAFC-4853-8568-A5D41D2D9F54}">
      <dgm:prSet phldrT="[Texte]"/>
      <dgm:spPr/>
      <dgm:t>
        <a:bodyPr/>
        <a:lstStyle/>
        <a:p>
          <a:r>
            <a:rPr lang="fr-FR" dirty="0" smtClean="0"/>
            <a:t>SUAC</a:t>
          </a:r>
          <a:endParaRPr lang="fr-FR" dirty="0"/>
        </a:p>
      </dgm:t>
    </dgm:pt>
    <dgm:pt modelId="{334891C1-7993-4D94-9712-8CDF6299FC86}" type="parTrans" cxnId="{8A6DE434-8590-4132-B03B-DDFBA9A63B4A}">
      <dgm:prSet/>
      <dgm:spPr/>
      <dgm:t>
        <a:bodyPr/>
        <a:lstStyle/>
        <a:p>
          <a:endParaRPr lang="fr-FR"/>
        </a:p>
      </dgm:t>
    </dgm:pt>
    <dgm:pt modelId="{56FB1826-CFCA-40F4-82F2-9DCE7B79E291}" type="sibTrans" cxnId="{8A6DE434-8590-4132-B03B-DDFBA9A63B4A}">
      <dgm:prSet/>
      <dgm:spPr/>
      <dgm:t>
        <a:bodyPr/>
        <a:lstStyle/>
        <a:p>
          <a:endParaRPr lang="fr-FR"/>
        </a:p>
      </dgm:t>
    </dgm:pt>
    <dgm:pt modelId="{AD7AEF39-60DF-4BCA-BB59-122F08B86159}">
      <dgm:prSet phldrT="[Texte]"/>
      <dgm:spPr/>
      <dgm:t>
        <a:bodyPr/>
        <a:lstStyle/>
        <a:p>
          <a:r>
            <a:rPr lang="fr-FR" dirty="0" smtClean="0"/>
            <a:t>CUFEF</a:t>
          </a:r>
          <a:endParaRPr lang="fr-FR" dirty="0"/>
        </a:p>
      </dgm:t>
    </dgm:pt>
    <dgm:pt modelId="{F5BAF5B1-1347-405D-8C83-156B43ED3E39}" type="parTrans" cxnId="{BD02D29A-95CF-4453-A561-362E6EDC148F}">
      <dgm:prSet/>
      <dgm:spPr/>
      <dgm:t>
        <a:bodyPr/>
        <a:lstStyle/>
        <a:p>
          <a:endParaRPr lang="fr-FR"/>
        </a:p>
      </dgm:t>
    </dgm:pt>
    <dgm:pt modelId="{CC68BD7F-7358-4967-B221-ECD129CB0D0C}" type="sibTrans" cxnId="{BD02D29A-95CF-4453-A561-362E6EDC148F}">
      <dgm:prSet/>
      <dgm:spPr/>
      <dgm:t>
        <a:bodyPr/>
        <a:lstStyle/>
        <a:p>
          <a:endParaRPr lang="fr-FR"/>
        </a:p>
      </dgm:t>
    </dgm:pt>
    <dgm:pt modelId="{1BB21977-F7D4-41DC-A97F-81B04B0E06A0}">
      <dgm:prSet phldrT="[Texte]"/>
      <dgm:spPr/>
      <dgm:t>
        <a:bodyPr/>
        <a:lstStyle/>
        <a:p>
          <a:r>
            <a:rPr lang="fr-FR" dirty="0" smtClean="0"/>
            <a:t>SUIO</a:t>
          </a:r>
          <a:endParaRPr lang="fr-FR" dirty="0"/>
        </a:p>
      </dgm:t>
    </dgm:pt>
    <dgm:pt modelId="{06F7F98C-F975-453D-B606-320DDE36D42D}" type="parTrans" cxnId="{4B6FD6CA-6385-4974-9226-03F52D48BAF7}">
      <dgm:prSet/>
      <dgm:spPr/>
      <dgm:t>
        <a:bodyPr/>
        <a:lstStyle/>
        <a:p>
          <a:endParaRPr lang="fr-FR"/>
        </a:p>
      </dgm:t>
    </dgm:pt>
    <dgm:pt modelId="{3F0372A3-74E8-4813-A374-F944B501EB47}" type="sibTrans" cxnId="{4B6FD6CA-6385-4974-9226-03F52D48BAF7}">
      <dgm:prSet/>
      <dgm:spPr/>
      <dgm:t>
        <a:bodyPr/>
        <a:lstStyle/>
        <a:p>
          <a:endParaRPr lang="fr-FR"/>
        </a:p>
      </dgm:t>
    </dgm:pt>
    <dgm:pt modelId="{CEC81DF0-B5A0-4B27-A174-8C82BC4B8AB5}">
      <dgm:prSet/>
      <dgm:spPr/>
      <dgm:t>
        <a:bodyPr/>
        <a:lstStyle/>
        <a:p>
          <a:r>
            <a:rPr lang="fr-FR" dirty="0" err="1" smtClean="0"/>
            <a:t>Novatris</a:t>
          </a:r>
          <a:endParaRPr lang="fr-FR" dirty="0"/>
        </a:p>
      </dgm:t>
    </dgm:pt>
    <dgm:pt modelId="{2A725047-F217-4654-A81C-CF5D90250065}" type="parTrans" cxnId="{BE000735-8096-440B-BFA7-3DA1288FBE26}">
      <dgm:prSet/>
      <dgm:spPr/>
      <dgm:t>
        <a:bodyPr/>
        <a:lstStyle/>
        <a:p>
          <a:endParaRPr lang="fr-FR"/>
        </a:p>
      </dgm:t>
    </dgm:pt>
    <dgm:pt modelId="{8690F49E-ACB3-458F-A9A3-58F5895FA7CA}" type="sibTrans" cxnId="{BE000735-8096-440B-BFA7-3DA1288FBE26}">
      <dgm:prSet/>
      <dgm:spPr/>
      <dgm:t>
        <a:bodyPr/>
        <a:lstStyle/>
        <a:p>
          <a:endParaRPr lang="fr-FR"/>
        </a:p>
      </dgm:t>
    </dgm:pt>
    <dgm:pt modelId="{AC0B17A8-B890-44A2-90D8-DCA3F6E20CB5}" type="pres">
      <dgm:prSet presAssocID="{C9E311F2-4F3D-4972-9678-05948DD2A91D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80CADC15-3D61-4219-9A81-1A5E6348A45B}" type="pres">
      <dgm:prSet presAssocID="{39254078-7C6B-4816-842E-DEE6A2A4AE7B}" presName="centerShape" presStyleLbl="node0" presStyleIdx="0" presStyleCnt="1" custScaleX="62024" custScaleY="64042" custLinFactNeighborX="1589" custLinFactNeighborY="1612"/>
      <dgm:spPr/>
      <dgm:t>
        <a:bodyPr/>
        <a:lstStyle/>
        <a:p>
          <a:endParaRPr lang="fr-FR"/>
        </a:p>
      </dgm:t>
    </dgm:pt>
    <dgm:pt modelId="{EB37B0AF-160E-4099-94B6-46769CD8DEA5}" type="pres">
      <dgm:prSet presAssocID="{8D3F1B03-FAFC-4853-8568-A5D41D2D9F54}" presName="node" presStyleLbl="node1" presStyleIdx="0" presStyleCnt="4" custRadScaleRad="100033" custRadScaleInc="13416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067AD15-28F9-4EEF-A8E7-2B21AE0F12D3}" type="pres">
      <dgm:prSet presAssocID="{8D3F1B03-FAFC-4853-8568-A5D41D2D9F54}" presName="dummy" presStyleCnt="0"/>
      <dgm:spPr/>
    </dgm:pt>
    <dgm:pt modelId="{913D4021-4CFE-4DDD-A5A0-9B979FAF89B7}" type="pres">
      <dgm:prSet presAssocID="{56FB1826-CFCA-40F4-82F2-9DCE7B79E291}" presName="sibTrans" presStyleLbl="sibTrans2D1" presStyleIdx="0" presStyleCnt="4"/>
      <dgm:spPr/>
      <dgm:t>
        <a:bodyPr/>
        <a:lstStyle/>
        <a:p>
          <a:endParaRPr lang="fr-FR"/>
        </a:p>
      </dgm:t>
    </dgm:pt>
    <dgm:pt modelId="{F8CD2C00-5527-41FA-A88A-86732CBC2B02}" type="pres">
      <dgm:prSet presAssocID="{CEC81DF0-B5A0-4B27-A174-8C82BC4B8AB5}" presName="node" presStyleLbl="node1" presStyleIdx="1" presStyleCnt="4" custRadScaleRad="94975" custRadScaleInc="19453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E98A9E4-BEEB-4881-8204-7AAFBD5BFF34}" type="pres">
      <dgm:prSet presAssocID="{CEC81DF0-B5A0-4B27-A174-8C82BC4B8AB5}" presName="dummy" presStyleCnt="0"/>
      <dgm:spPr/>
    </dgm:pt>
    <dgm:pt modelId="{2BFD21CB-150A-4893-A57D-18EA44D7DE2F}" type="pres">
      <dgm:prSet presAssocID="{8690F49E-ACB3-458F-A9A3-58F5895FA7CA}" presName="sibTrans" presStyleLbl="sibTrans2D1" presStyleIdx="1" presStyleCnt="4"/>
      <dgm:spPr/>
      <dgm:t>
        <a:bodyPr/>
        <a:lstStyle/>
        <a:p>
          <a:endParaRPr lang="fr-FR"/>
        </a:p>
      </dgm:t>
    </dgm:pt>
    <dgm:pt modelId="{3A56597D-0C26-4043-8501-F199F36BC448}" type="pres">
      <dgm:prSet presAssocID="{AD7AEF39-60DF-4BCA-BB59-122F08B86159}" presName="node" presStyleLbl="node1" presStyleIdx="2" presStyleCnt="4" custRadScaleRad="82673" custRadScaleInc="14641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A567C32-3AA0-4AD9-9E28-A09C7AAF142B}" type="pres">
      <dgm:prSet presAssocID="{AD7AEF39-60DF-4BCA-BB59-122F08B86159}" presName="dummy" presStyleCnt="0"/>
      <dgm:spPr/>
    </dgm:pt>
    <dgm:pt modelId="{A64DF229-68C1-4765-B2D7-90476A390ACD}" type="pres">
      <dgm:prSet presAssocID="{CC68BD7F-7358-4967-B221-ECD129CB0D0C}" presName="sibTrans" presStyleLbl="sibTrans2D1" presStyleIdx="2" presStyleCnt="4"/>
      <dgm:spPr/>
      <dgm:t>
        <a:bodyPr/>
        <a:lstStyle/>
        <a:p>
          <a:endParaRPr lang="fr-FR"/>
        </a:p>
      </dgm:t>
    </dgm:pt>
    <dgm:pt modelId="{7990ADD5-1451-4ADF-A9B2-C6229F1F64DB}" type="pres">
      <dgm:prSet presAssocID="{1BB21977-F7D4-41DC-A97F-81B04B0E06A0}" presName="node" presStyleLbl="node1" presStyleIdx="3" presStyleCnt="4" custRadScaleRad="101322" custRadScaleInc="15210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B78B724-D4D6-4DAF-B492-1BA720DBA1E5}" type="pres">
      <dgm:prSet presAssocID="{1BB21977-F7D4-41DC-A97F-81B04B0E06A0}" presName="dummy" presStyleCnt="0"/>
      <dgm:spPr/>
    </dgm:pt>
    <dgm:pt modelId="{90AE4A90-6AFD-4DFE-84B3-E83F453478F9}" type="pres">
      <dgm:prSet presAssocID="{3F0372A3-74E8-4813-A374-F944B501EB47}" presName="sibTrans" presStyleLbl="sibTrans2D1" presStyleIdx="3" presStyleCnt="4"/>
      <dgm:spPr/>
      <dgm:t>
        <a:bodyPr/>
        <a:lstStyle/>
        <a:p>
          <a:endParaRPr lang="fr-FR"/>
        </a:p>
      </dgm:t>
    </dgm:pt>
  </dgm:ptLst>
  <dgm:cxnLst>
    <dgm:cxn modelId="{1AEEBC94-7BA9-4962-852C-7A7615CC95D1}" type="presOf" srcId="{8690F49E-ACB3-458F-A9A3-58F5895FA7CA}" destId="{2BFD21CB-150A-4893-A57D-18EA44D7DE2F}" srcOrd="0" destOrd="0" presId="urn:microsoft.com/office/officeart/2005/8/layout/radial6"/>
    <dgm:cxn modelId="{8A6DE434-8590-4132-B03B-DDFBA9A63B4A}" srcId="{39254078-7C6B-4816-842E-DEE6A2A4AE7B}" destId="{8D3F1B03-FAFC-4853-8568-A5D41D2D9F54}" srcOrd="0" destOrd="0" parTransId="{334891C1-7993-4D94-9712-8CDF6299FC86}" sibTransId="{56FB1826-CFCA-40F4-82F2-9DCE7B79E291}"/>
    <dgm:cxn modelId="{4B6FD6CA-6385-4974-9226-03F52D48BAF7}" srcId="{39254078-7C6B-4816-842E-DEE6A2A4AE7B}" destId="{1BB21977-F7D4-41DC-A97F-81B04B0E06A0}" srcOrd="3" destOrd="0" parTransId="{06F7F98C-F975-453D-B606-320DDE36D42D}" sibTransId="{3F0372A3-74E8-4813-A374-F944B501EB47}"/>
    <dgm:cxn modelId="{8E0B8BAC-28D4-4436-9FDC-C5B86AF4458B}" type="presOf" srcId="{AD7AEF39-60DF-4BCA-BB59-122F08B86159}" destId="{3A56597D-0C26-4043-8501-F199F36BC448}" srcOrd="0" destOrd="0" presId="urn:microsoft.com/office/officeart/2005/8/layout/radial6"/>
    <dgm:cxn modelId="{EDB61BF1-B38F-45EF-8C56-BAC61D14A728}" type="presOf" srcId="{C9E311F2-4F3D-4972-9678-05948DD2A91D}" destId="{AC0B17A8-B890-44A2-90D8-DCA3F6E20CB5}" srcOrd="0" destOrd="0" presId="urn:microsoft.com/office/officeart/2005/8/layout/radial6"/>
    <dgm:cxn modelId="{45242491-C66F-4947-AD37-AA0DB23599B7}" srcId="{C9E311F2-4F3D-4972-9678-05948DD2A91D}" destId="{39254078-7C6B-4816-842E-DEE6A2A4AE7B}" srcOrd="0" destOrd="0" parTransId="{0CF238F2-D635-4136-9F81-5992BC9E58A2}" sibTransId="{EB606273-EA11-4948-B1AF-7D33CBE4CA99}"/>
    <dgm:cxn modelId="{F403A1D4-F1D3-4015-A0B7-CF67BB50AE31}" type="presOf" srcId="{39254078-7C6B-4816-842E-DEE6A2A4AE7B}" destId="{80CADC15-3D61-4219-9A81-1A5E6348A45B}" srcOrd="0" destOrd="0" presId="urn:microsoft.com/office/officeart/2005/8/layout/radial6"/>
    <dgm:cxn modelId="{236B4D6C-86FF-4635-899B-7A6D45F07BCB}" type="presOf" srcId="{CEC81DF0-B5A0-4B27-A174-8C82BC4B8AB5}" destId="{F8CD2C00-5527-41FA-A88A-86732CBC2B02}" srcOrd="0" destOrd="0" presId="urn:microsoft.com/office/officeart/2005/8/layout/radial6"/>
    <dgm:cxn modelId="{122CCD8A-EB54-484F-A858-84DD69212884}" type="presOf" srcId="{1BB21977-F7D4-41DC-A97F-81B04B0E06A0}" destId="{7990ADD5-1451-4ADF-A9B2-C6229F1F64DB}" srcOrd="0" destOrd="0" presId="urn:microsoft.com/office/officeart/2005/8/layout/radial6"/>
    <dgm:cxn modelId="{8656459A-9E0F-4568-ABBC-D2DF7CD23773}" type="presOf" srcId="{8D3F1B03-FAFC-4853-8568-A5D41D2D9F54}" destId="{EB37B0AF-160E-4099-94B6-46769CD8DEA5}" srcOrd="0" destOrd="0" presId="urn:microsoft.com/office/officeart/2005/8/layout/radial6"/>
    <dgm:cxn modelId="{BE000735-8096-440B-BFA7-3DA1288FBE26}" srcId="{39254078-7C6B-4816-842E-DEE6A2A4AE7B}" destId="{CEC81DF0-B5A0-4B27-A174-8C82BC4B8AB5}" srcOrd="1" destOrd="0" parTransId="{2A725047-F217-4654-A81C-CF5D90250065}" sibTransId="{8690F49E-ACB3-458F-A9A3-58F5895FA7CA}"/>
    <dgm:cxn modelId="{D563C93E-7F70-416C-8EC6-B75ECA49BB16}" type="presOf" srcId="{56FB1826-CFCA-40F4-82F2-9DCE7B79E291}" destId="{913D4021-4CFE-4DDD-A5A0-9B979FAF89B7}" srcOrd="0" destOrd="0" presId="urn:microsoft.com/office/officeart/2005/8/layout/radial6"/>
    <dgm:cxn modelId="{841D8854-65D6-4AB6-828D-4838537F0602}" type="presOf" srcId="{CC68BD7F-7358-4967-B221-ECD129CB0D0C}" destId="{A64DF229-68C1-4765-B2D7-90476A390ACD}" srcOrd="0" destOrd="0" presId="urn:microsoft.com/office/officeart/2005/8/layout/radial6"/>
    <dgm:cxn modelId="{BD02D29A-95CF-4453-A561-362E6EDC148F}" srcId="{39254078-7C6B-4816-842E-DEE6A2A4AE7B}" destId="{AD7AEF39-60DF-4BCA-BB59-122F08B86159}" srcOrd="2" destOrd="0" parTransId="{F5BAF5B1-1347-405D-8C83-156B43ED3E39}" sibTransId="{CC68BD7F-7358-4967-B221-ECD129CB0D0C}"/>
    <dgm:cxn modelId="{81B4DC12-60F7-4DB5-B3F0-ECE4245A94A4}" type="presOf" srcId="{3F0372A3-74E8-4813-A374-F944B501EB47}" destId="{90AE4A90-6AFD-4DFE-84B3-E83F453478F9}" srcOrd="0" destOrd="0" presId="urn:microsoft.com/office/officeart/2005/8/layout/radial6"/>
    <dgm:cxn modelId="{7B029A3A-3617-403A-AE2D-F2DEBB2FC4D4}" type="presParOf" srcId="{AC0B17A8-B890-44A2-90D8-DCA3F6E20CB5}" destId="{80CADC15-3D61-4219-9A81-1A5E6348A45B}" srcOrd="0" destOrd="0" presId="urn:microsoft.com/office/officeart/2005/8/layout/radial6"/>
    <dgm:cxn modelId="{10BB8232-C2F3-4BC4-8753-C8ACDA01BB37}" type="presParOf" srcId="{AC0B17A8-B890-44A2-90D8-DCA3F6E20CB5}" destId="{EB37B0AF-160E-4099-94B6-46769CD8DEA5}" srcOrd="1" destOrd="0" presId="urn:microsoft.com/office/officeart/2005/8/layout/radial6"/>
    <dgm:cxn modelId="{DF353477-EEBB-4A9D-9E8F-38175A3DBB5F}" type="presParOf" srcId="{AC0B17A8-B890-44A2-90D8-DCA3F6E20CB5}" destId="{4067AD15-28F9-4EEF-A8E7-2B21AE0F12D3}" srcOrd="2" destOrd="0" presId="urn:microsoft.com/office/officeart/2005/8/layout/radial6"/>
    <dgm:cxn modelId="{73E44F4A-954B-4788-AC40-411B8DE14438}" type="presParOf" srcId="{AC0B17A8-B890-44A2-90D8-DCA3F6E20CB5}" destId="{913D4021-4CFE-4DDD-A5A0-9B979FAF89B7}" srcOrd="3" destOrd="0" presId="urn:microsoft.com/office/officeart/2005/8/layout/radial6"/>
    <dgm:cxn modelId="{98378290-8388-464C-B1A7-D0622054C087}" type="presParOf" srcId="{AC0B17A8-B890-44A2-90D8-DCA3F6E20CB5}" destId="{F8CD2C00-5527-41FA-A88A-86732CBC2B02}" srcOrd="4" destOrd="0" presId="urn:microsoft.com/office/officeart/2005/8/layout/radial6"/>
    <dgm:cxn modelId="{20600E92-20EB-41A2-9480-A142D89DACEB}" type="presParOf" srcId="{AC0B17A8-B890-44A2-90D8-DCA3F6E20CB5}" destId="{0E98A9E4-BEEB-4881-8204-7AAFBD5BFF34}" srcOrd="5" destOrd="0" presId="urn:microsoft.com/office/officeart/2005/8/layout/radial6"/>
    <dgm:cxn modelId="{3179AE58-CAD5-4E0E-9131-29D74B91D8B5}" type="presParOf" srcId="{AC0B17A8-B890-44A2-90D8-DCA3F6E20CB5}" destId="{2BFD21CB-150A-4893-A57D-18EA44D7DE2F}" srcOrd="6" destOrd="0" presId="urn:microsoft.com/office/officeart/2005/8/layout/radial6"/>
    <dgm:cxn modelId="{50A64E7D-3623-43AB-A998-37211A0D94B4}" type="presParOf" srcId="{AC0B17A8-B890-44A2-90D8-DCA3F6E20CB5}" destId="{3A56597D-0C26-4043-8501-F199F36BC448}" srcOrd="7" destOrd="0" presId="urn:microsoft.com/office/officeart/2005/8/layout/radial6"/>
    <dgm:cxn modelId="{89DCCB90-A0D2-4702-B292-4DAC67988D42}" type="presParOf" srcId="{AC0B17A8-B890-44A2-90D8-DCA3F6E20CB5}" destId="{7A567C32-3AA0-4AD9-9E28-A09C7AAF142B}" srcOrd="8" destOrd="0" presId="urn:microsoft.com/office/officeart/2005/8/layout/radial6"/>
    <dgm:cxn modelId="{458DFDFE-0487-41E0-B4C6-5A79913BC35E}" type="presParOf" srcId="{AC0B17A8-B890-44A2-90D8-DCA3F6E20CB5}" destId="{A64DF229-68C1-4765-B2D7-90476A390ACD}" srcOrd="9" destOrd="0" presId="urn:microsoft.com/office/officeart/2005/8/layout/radial6"/>
    <dgm:cxn modelId="{0F57778E-3AC8-4566-8412-DA4348C9B32C}" type="presParOf" srcId="{AC0B17A8-B890-44A2-90D8-DCA3F6E20CB5}" destId="{7990ADD5-1451-4ADF-A9B2-C6229F1F64DB}" srcOrd="10" destOrd="0" presId="urn:microsoft.com/office/officeart/2005/8/layout/radial6"/>
    <dgm:cxn modelId="{BE03D235-9ED7-4431-BA97-8F64E5C30979}" type="presParOf" srcId="{AC0B17A8-B890-44A2-90D8-DCA3F6E20CB5}" destId="{EB78B724-D4D6-4DAF-B492-1BA720DBA1E5}" srcOrd="11" destOrd="0" presId="urn:microsoft.com/office/officeart/2005/8/layout/radial6"/>
    <dgm:cxn modelId="{E6F2DB0E-925B-4CB1-892A-24BA551AC74E}" type="presParOf" srcId="{AC0B17A8-B890-44A2-90D8-DCA3F6E20CB5}" destId="{90AE4A90-6AFD-4DFE-84B3-E83F453478F9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3124A8-D960-4DEA-86CD-2BB911B56868}">
      <dsp:nvSpPr>
        <dsp:cNvPr id="0" name=""/>
        <dsp:cNvSpPr/>
      </dsp:nvSpPr>
      <dsp:spPr>
        <a:xfrm>
          <a:off x="226550" y="225637"/>
          <a:ext cx="1506327" cy="1506327"/>
        </a:xfrm>
        <a:prstGeom prst="blockArc">
          <a:avLst>
            <a:gd name="adj1" fmla="val 9000000"/>
            <a:gd name="adj2" fmla="val 16200000"/>
            <a:gd name="adj3" fmla="val 463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015EEC-D3A3-454F-B9E4-446EA934DE69}">
      <dsp:nvSpPr>
        <dsp:cNvPr id="0" name=""/>
        <dsp:cNvSpPr/>
      </dsp:nvSpPr>
      <dsp:spPr>
        <a:xfrm>
          <a:off x="226550" y="225637"/>
          <a:ext cx="1506327" cy="1506327"/>
        </a:xfrm>
        <a:prstGeom prst="blockArc">
          <a:avLst>
            <a:gd name="adj1" fmla="val 1800000"/>
            <a:gd name="adj2" fmla="val 9000000"/>
            <a:gd name="adj3" fmla="val 463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D8B9ED-F3D9-473F-9D1A-1FF55C114B17}">
      <dsp:nvSpPr>
        <dsp:cNvPr id="0" name=""/>
        <dsp:cNvSpPr/>
      </dsp:nvSpPr>
      <dsp:spPr>
        <a:xfrm>
          <a:off x="226550" y="225637"/>
          <a:ext cx="1506327" cy="1506327"/>
        </a:xfrm>
        <a:prstGeom prst="blockArc">
          <a:avLst>
            <a:gd name="adj1" fmla="val 16200000"/>
            <a:gd name="adj2" fmla="val 1800000"/>
            <a:gd name="adj3" fmla="val 463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941AF9-2D63-49F4-B97E-46BD1B3FB789}">
      <dsp:nvSpPr>
        <dsp:cNvPr id="0" name=""/>
        <dsp:cNvSpPr/>
      </dsp:nvSpPr>
      <dsp:spPr>
        <a:xfrm>
          <a:off x="633370" y="632456"/>
          <a:ext cx="692688" cy="69268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900" kern="1200" dirty="0" smtClean="0"/>
            <a:t>LC</a:t>
          </a:r>
          <a:endParaRPr lang="fr-FR" sz="2900" kern="1200" dirty="0"/>
        </a:p>
      </dsp:txBody>
      <dsp:txXfrm>
        <a:off x="734812" y="733898"/>
        <a:ext cx="489804" cy="489804"/>
      </dsp:txXfrm>
    </dsp:sp>
    <dsp:sp modelId="{5959CB14-10ED-4BFA-BAC6-170395B0A64E}">
      <dsp:nvSpPr>
        <dsp:cNvPr id="0" name=""/>
        <dsp:cNvSpPr/>
      </dsp:nvSpPr>
      <dsp:spPr>
        <a:xfrm>
          <a:off x="737273" y="652"/>
          <a:ext cx="484882" cy="4848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SCD</a:t>
          </a:r>
          <a:endParaRPr lang="fr-FR" sz="1200" kern="1200" dirty="0"/>
        </a:p>
      </dsp:txBody>
      <dsp:txXfrm>
        <a:off x="808282" y="71661"/>
        <a:ext cx="342864" cy="342864"/>
      </dsp:txXfrm>
    </dsp:sp>
    <dsp:sp modelId="{C281151D-3B95-4D2A-911B-7B5EFA50F60B}">
      <dsp:nvSpPr>
        <dsp:cNvPr id="0" name=""/>
        <dsp:cNvSpPr/>
      </dsp:nvSpPr>
      <dsp:spPr>
        <a:xfrm>
          <a:off x="1374415" y="1104214"/>
          <a:ext cx="484882" cy="4848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BU</a:t>
          </a:r>
          <a:endParaRPr lang="fr-FR" sz="1200" kern="1200" dirty="0"/>
        </a:p>
      </dsp:txBody>
      <dsp:txXfrm>
        <a:off x="1445424" y="1175223"/>
        <a:ext cx="342864" cy="342864"/>
      </dsp:txXfrm>
    </dsp:sp>
    <dsp:sp modelId="{BF69D75A-A372-4A21-9734-40B4988BF3F0}">
      <dsp:nvSpPr>
        <dsp:cNvPr id="0" name=""/>
        <dsp:cNvSpPr/>
      </dsp:nvSpPr>
      <dsp:spPr>
        <a:xfrm>
          <a:off x="100131" y="1104214"/>
          <a:ext cx="484882" cy="4848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Clam</a:t>
          </a:r>
          <a:endParaRPr lang="fr-FR" sz="1200" kern="1200" dirty="0"/>
        </a:p>
      </dsp:txBody>
      <dsp:txXfrm>
        <a:off x="171140" y="1175223"/>
        <a:ext cx="342864" cy="3428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8855D4-8079-4B22-8A67-D49788AF83B8}">
      <dsp:nvSpPr>
        <dsp:cNvPr id="0" name=""/>
        <dsp:cNvSpPr/>
      </dsp:nvSpPr>
      <dsp:spPr>
        <a:xfrm>
          <a:off x="1455823" y="499232"/>
          <a:ext cx="3346149" cy="3346149"/>
        </a:xfrm>
        <a:prstGeom prst="blockArc">
          <a:avLst>
            <a:gd name="adj1" fmla="val 10318538"/>
            <a:gd name="adj2" fmla="val 16029760"/>
            <a:gd name="adj3" fmla="val 4636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1D6267-4162-4D95-A4B1-FAA49FFD520F}">
      <dsp:nvSpPr>
        <dsp:cNvPr id="0" name=""/>
        <dsp:cNvSpPr/>
      </dsp:nvSpPr>
      <dsp:spPr>
        <a:xfrm>
          <a:off x="1458891" y="522166"/>
          <a:ext cx="3346149" cy="3346149"/>
        </a:xfrm>
        <a:prstGeom prst="blockArc">
          <a:avLst>
            <a:gd name="adj1" fmla="val 977024"/>
            <a:gd name="adj2" fmla="val 10367212"/>
            <a:gd name="adj3" fmla="val 4636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58C7A1-4245-49AF-B70B-0EA475913931}">
      <dsp:nvSpPr>
        <dsp:cNvPr id="0" name=""/>
        <dsp:cNvSpPr/>
      </dsp:nvSpPr>
      <dsp:spPr>
        <a:xfrm>
          <a:off x="1688590" y="576765"/>
          <a:ext cx="3346149" cy="3346149"/>
        </a:xfrm>
        <a:prstGeom prst="blockArc">
          <a:avLst>
            <a:gd name="adj1" fmla="val 16008455"/>
            <a:gd name="adj2" fmla="val 1028566"/>
            <a:gd name="adj3" fmla="val 4636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EEED3E-4467-4E19-A5D2-0890A50F2CCF}">
      <dsp:nvSpPr>
        <dsp:cNvPr id="0" name=""/>
        <dsp:cNvSpPr/>
      </dsp:nvSpPr>
      <dsp:spPr>
        <a:xfrm>
          <a:off x="2628934" y="1913173"/>
          <a:ext cx="814792" cy="82527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500" kern="1200" dirty="0" smtClean="0"/>
            <a:t>LC</a:t>
          </a:r>
          <a:endParaRPr lang="fr-FR" sz="3500" kern="1200" dirty="0"/>
        </a:p>
      </dsp:txBody>
      <dsp:txXfrm>
        <a:off x="2748258" y="2034031"/>
        <a:ext cx="576144" cy="583556"/>
      </dsp:txXfrm>
    </dsp:sp>
    <dsp:sp modelId="{8FC7B401-4B68-4BB7-A9EE-9FC9C7D88F9D}">
      <dsp:nvSpPr>
        <dsp:cNvPr id="0" name=""/>
        <dsp:cNvSpPr/>
      </dsp:nvSpPr>
      <dsp:spPr>
        <a:xfrm>
          <a:off x="2509391" y="1406"/>
          <a:ext cx="1077217" cy="107721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kern="1200" dirty="0" smtClean="0"/>
            <a:t>SUP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kern="1200" dirty="0" smtClean="0"/>
            <a:t>Service Universitaire de Pédagogie</a:t>
          </a:r>
          <a:endParaRPr lang="fr-FR" sz="1000" kern="1200" dirty="0"/>
        </a:p>
      </dsp:txBody>
      <dsp:txXfrm>
        <a:off x="2667146" y="159161"/>
        <a:ext cx="761707" cy="761707"/>
      </dsp:txXfrm>
    </dsp:sp>
    <dsp:sp modelId="{EBC28E0C-10FA-4A05-87F8-FD5E681D008E}">
      <dsp:nvSpPr>
        <dsp:cNvPr id="0" name=""/>
        <dsp:cNvSpPr/>
      </dsp:nvSpPr>
      <dsp:spPr>
        <a:xfrm>
          <a:off x="4162092" y="2114879"/>
          <a:ext cx="1077217" cy="107721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kern="1200" dirty="0" smtClean="0"/>
            <a:t>IP-TICE</a:t>
          </a:r>
          <a:endParaRPr lang="fr-FR" sz="1100" kern="1200" dirty="0"/>
        </a:p>
      </dsp:txBody>
      <dsp:txXfrm>
        <a:off x="4319847" y="2272634"/>
        <a:ext cx="761707" cy="761707"/>
      </dsp:txXfrm>
    </dsp:sp>
    <dsp:sp modelId="{D1AF1FD0-4D6F-4F77-8527-D603F1BB0AE3}">
      <dsp:nvSpPr>
        <dsp:cNvPr id="0" name=""/>
        <dsp:cNvSpPr/>
      </dsp:nvSpPr>
      <dsp:spPr>
        <a:xfrm>
          <a:off x="971996" y="1861835"/>
          <a:ext cx="1077217" cy="107721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kern="1200" dirty="0" smtClean="0"/>
            <a:t>Usages Numériques</a:t>
          </a:r>
          <a:endParaRPr lang="fr-FR" sz="1100" kern="1200" dirty="0"/>
        </a:p>
      </dsp:txBody>
      <dsp:txXfrm>
        <a:off x="1129751" y="2019590"/>
        <a:ext cx="761707" cy="7617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AE4A90-6AFD-4DFE-84B3-E83F453478F9}">
      <dsp:nvSpPr>
        <dsp:cNvPr id="0" name=""/>
        <dsp:cNvSpPr/>
      </dsp:nvSpPr>
      <dsp:spPr>
        <a:xfrm>
          <a:off x="1394223" y="477101"/>
          <a:ext cx="3276080" cy="3276080"/>
        </a:xfrm>
        <a:prstGeom prst="blockArc">
          <a:avLst>
            <a:gd name="adj1" fmla="val 13540693"/>
            <a:gd name="adj2" fmla="val 18660503"/>
            <a:gd name="adj3" fmla="val 4643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4DF229-68C1-4765-B2D7-90476A390ACD}">
      <dsp:nvSpPr>
        <dsp:cNvPr id="0" name=""/>
        <dsp:cNvSpPr/>
      </dsp:nvSpPr>
      <dsp:spPr>
        <a:xfrm>
          <a:off x="1575452" y="266369"/>
          <a:ext cx="3276080" cy="3276080"/>
        </a:xfrm>
        <a:prstGeom prst="blockArc">
          <a:avLst>
            <a:gd name="adj1" fmla="val 7956313"/>
            <a:gd name="adj2" fmla="val 12942760"/>
            <a:gd name="adj3" fmla="val 4643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FD21CB-150A-4893-A57D-18EA44D7DE2F}">
      <dsp:nvSpPr>
        <dsp:cNvPr id="0" name=""/>
        <dsp:cNvSpPr/>
      </dsp:nvSpPr>
      <dsp:spPr>
        <a:xfrm>
          <a:off x="1611104" y="300184"/>
          <a:ext cx="3276080" cy="3276080"/>
        </a:xfrm>
        <a:prstGeom prst="blockArc">
          <a:avLst>
            <a:gd name="adj1" fmla="val 4087858"/>
            <a:gd name="adj2" fmla="val 8061892"/>
            <a:gd name="adj3" fmla="val 4643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3D4021-4CFE-4DDD-A5A0-9B979FAF89B7}">
      <dsp:nvSpPr>
        <dsp:cNvPr id="0" name=""/>
        <dsp:cNvSpPr/>
      </dsp:nvSpPr>
      <dsp:spPr>
        <a:xfrm>
          <a:off x="1347961" y="435262"/>
          <a:ext cx="3276080" cy="3276080"/>
        </a:xfrm>
        <a:prstGeom prst="blockArc">
          <a:avLst>
            <a:gd name="adj1" fmla="val 18794531"/>
            <a:gd name="adj2" fmla="val 3451427"/>
            <a:gd name="adj3" fmla="val 4643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CADC15-3D61-4219-9A81-1A5E6348A45B}">
      <dsp:nvSpPr>
        <dsp:cNvPr id="0" name=""/>
        <dsp:cNvSpPr/>
      </dsp:nvSpPr>
      <dsp:spPr>
        <a:xfrm>
          <a:off x="2630840" y="1697688"/>
          <a:ext cx="936014" cy="966468"/>
        </a:xfrm>
        <a:prstGeom prst="ellipse">
          <a:avLst/>
        </a:prstGeom>
        <a:solidFill>
          <a:srgbClr val="356D9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" tIns="52070" rIns="52070" bIns="5207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100" kern="1200" dirty="0" smtClean="0"/>
            <a:t>LC</a:t>
          </a:r>
          <a:endParaRPr lang="fr-FR" sz="4100" kern="1200" dirty="0"/>
        </a:p>
      </dsp:txBody>
      <dsp:txXfrm>
        <a:off x="2767916" y="1839224"/>
        <a:ext cx="661862" cy="683396"/>
      </dsp:txXfrm>
    </dsp:sp>
    <dsp:sp modelId="{EB37B0AF-160E-4099-94B6-46769CD8DEA5}">
      <dsp:nvSpPr>
        <dsp:cNvPr id="0" name=""/>
        <dsp:cNvSpPr/>
      </dsp:nvSpPr>
      <dsp:spPr>
        <a:xfrm>
          <a:off x="3553950" y="379561"/>
          <a:ext cx="1056382" cy="105638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SUAC</a:t>
          </a:r>
          <a:endParaRPr lang="fr-FR" sz="1600" kern="1200" dirty="0"/>
        </a:p>
      </dsp:txBody>
      <dsp:txXfrm>
        <a:off x="3708654" y="534265"/>
        <a:ext cx="746974" cy="746974"/>
      </dsp:txXfrm>
    </dsp:sp>
    <dsp:sp modelId="{F8CD2C00-5527-41FA-A88A-86732CBC2B02}">
      <dsp:nvSpPr>
        <dsp:cNvPr id="0" name=""/>
        <dsp:cNvSpPr/>
      </dsp:nvSpPr>
      <dsp:spPr>
        <a:xfrm>
          <a:off x="3316934" y="2894903"/>
          <a:ext cx="1056382" cy="105638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err="1" smtClean="0"/>
            <a:t>Novatris</a:t>
          </a:r>
          <a:endParaRPr lang="fr-FR" sz="1600" kern="1200" dirty="0"/>
        </a:p>
      </dsp:txBody>
      <dsp:txXfrm>
        <a:off x="3471638" y="3049607"/>
        <a:ext cx="746974" cy="746974"/>
      </dsp:txXfrm>
    </dsp:sp>
    <dsp:sp modelId="{3A56597D-0C26-4043-8501-F199F36BC448}">
      <dsp:nvSpPr>
        <dsp:cNvPr id="0" name=""/>
        <dsp:cNvSpPr/>
      </dsp:nvSpPr>
      <dsp:spPr>
        <a:xfrm>
          <a:off x="1602185" y="2553883"/>
          <a:ext cx="1056382" cy="105638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CUFEF</a:t>
          </a:r>
          <a:endParaRPr lang="fr-FR" sz="1600" kern="1200" dirty="0"/>
        </a:p>
      </dsp:txBody>
      <dsp:txXfrm>
        <a:off x="1756889" y="2708587"/>
        <a:ext cx="746974" cy="746974"/>
      </dsp:txXfrm>
    </dsp:sp>
    <dsp:sp modelId="{7990ADD5-1451-4ADF-A9B2-C6229F1F64DB}">
      <dsp:nvSpPr>
        <dsp:cNvPr id="0" name=""/>
        <dsp:cNvSpPr/>
      </dsp:nvSpPr>
      <dsp:spPr>
        <a:xfrm>
          <a:off x="1386165" y="442259"/>
          <a:ext cx="1056382" cy="105638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SUIO</a:t>
          </a:r>
          <a:endParaRPr lang="fr-FR" sz="1600" kern="1200" dirty="0"/>
        </a:p>
      </dsp:txBody>
      <dsp:txXfrm>
        <a:off x="1540869" y="596963"/>
        <a:ext cx="746974" cy="7469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77B332-B38A-7943-8723-01674B867430}" type="datetimeFigureOut">
              <a:rPr lang="fr-FR" smtClean="0"/>
              <a:t>27/01/2016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D47169-53EA-7D46-83B5-B6BDC02894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84691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BC26B1-6120-9746-84D4-770BE63093AD}" type="datetimeFigureOut">
              <a:rPr lang="fr-FR" smtClean="0"/>
              <a:t>27/01/2016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5960F6-4446-1F4A-B215-D152A789F6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0185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prez p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" y="0"/>
            <a:ext cx="91429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27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EE21-776F-3746-8FE5-E2BAC8D63417}" type="datetimeFigureOut">
              <a:rPr lang="fr-FR" smtClean="0"/>
              <a:t>27/01/2016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8D2D-58E1-4E4D-90D8-A7948E85FB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616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EE21-776F-3746-8FE5-E2BAC8D63417}" type="datetimeFigureOut">
              <a:rPr lang="fr-FR" smtClean="0"/>
              <a:t>27/01/2016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8D2D-58E1-4E4D-90D8-A7948E85FB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217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EE21-776F-3746-8FE5-E2BAC8D63417}" type="datetimeFigureOut">
              <a:rPr lang="fr-FR" smtClean="0"/>
              <a:t>27/01/2016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8D2D-58E1-4E4D-90D8-A7948E85FB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976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EE21-776F-3746-8FE5-E2BAC8D63417}" type="datetimeFigureOut">
              <a:rPr lang="fr-FR" smtClean="0"/>
              <a:t>27/01/2016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8D2D-58E1-4E4D-90D8-A7948E85FB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559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EE21-776F-3746-8FE5-E2BAC8D63417}" type="datetimeFigureOut">
              <a:rPr lang="fr-FR" smtClean="0"/>
              <a:t>27/01/2016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8D2D-58E1-4E4D-90D8-A7948E85FB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679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EE21-776F-3746-8FE5-E2BAC8D63417}" type="datetimeFigureOut">
              <a:rPr lang="fr-FR" smtClean="0"/>
              <a:t>27/01/2016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8D2D-58E1-4E4D-90D8-A7948E85FB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977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EE21-776F-3746-8FE5-E2BAC8D63417}" type="datetimeFigureOut">
              <a:rPr lang="fr-FR" smtClean="0"/>
              <a:t>27/01/2016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8D2D-58E1-4E4D-90D8-A7948E85FB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544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EE21-776F-3746-8FE5-E2BAC8D63417}" type="datetimeFigureOut">
              <a:rPr lang="fr-FR" smtClean="0"/>
              <a:t>27/01/2016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8D2D-58E1-4E4D-90D8-A7948E85FB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797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EE21-776F-3746-8FE5-E2BAC8D63417}" type="datetimeFigureOut">
              <a:rPr lang="fr-FR" smtClean="0"/>
              <a:t>27/01/2016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8D2D-58E1-4E4D-90D8-A7948E85FB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003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EE21-776F-3746-8FE5-E2BAC8D63417}" type="datetimeFigureOut">
              <a:rPr lang="fr-FR" smtClean="0"/>
              <a:t>27/01/2016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8D2D-58E1-4E4D-90D8-A7948E85FB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654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17EE21-776F-3746-8FE5-E2BAC8D63417}" type="datetimeFigureOut">
              <a:rPr lang="fr-FR" smtClean="0"/>
              <a:t>27/01/2016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08D2D-58E1-4E4D-90D8-A7948E85FB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21051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image" Target="../media/image3.emf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hyperlink" Target="mailto:anne.boraud@uha.fr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chart" Target="../charts/chart1.xml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rencontres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023" y="-3573981"/>
            <a:ext cx="9953626" cy="140856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"/>
            <a:ext cx="9144000" cy="6857999"/>
          </a:xfrm>
          <a:prstGeom prst="rect">
            <a:avLst/>
          </a:prstGeom>
          <a:solidFill>
            <a:srgbClr val="3D6AA6">
              <a:alpha val="3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680483" y="1624512"/>
            <a:ext cx="79850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>
                <a:latin typeface="Calibri"/>
                <a:cs typeface="Calibri"/>
              </a:rPr>
              <a:t>FAUT-IL AVOIR PEUR </a:t>
            </a:r>
            <a:r>
              <a:rPr lang="fr-FR" sz="4000" dirty="0" smtClean="0">
                <a:latin typeface="Calibri"/>
                <a:cs typeface="Calibri"/>
              </a:rPr>
              <a:t>DU </a:t>
            </a:r>
            <a:r>
              <a:rPr lang="fr-FR" sz="4000" dirty="0" smtClean="0">
                <a:latin typeface="Calibri"/>
                <a:cs typeface="Calibri"/>
              </a:rPr>
              <a:t>LEARNING CENTER à ILLBERG ?</a:t>
            </a:r>
            <a:endParaRPr lang="fr-FR" sz="4000" dirty="0">
              <a:latin typeface="Calibri"/>
              <a:cs typeface="Calibri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000276" y="6077366"/>
            <a:ext cx="2839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smtClean="0"/>
              <a:t>Anne BORAUD</a:t>
            </a:r>
          </a:p>
          <a:p>
            <a:pPr algn="r"/>
            <a:r>
              <a:rPr lang="fr-FR" dirty="0" smtClean="0"/>
              <a:t>Directrice du SCD-UHA</a:t>
            </a:r>
          </a:p>
        </p:txBody>
      </p:sp>
    </p:spTree>
    <p:extLst>
      <p:ext uri="{BB962C8B-B14F-4D97-AF65-F5344CB8AC3E}">
        <p14:creationId xmlns:p14="http://schemas.microsoft.com/office/powerpoint/2010/main" val="156075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51" y="1221876"/>
            <a:ext cx="546100" cy="304800"/>
          </a:xfrm>
          <a:prstGeom prst="rect">
            <a:avLst/>
          </a:prstGeom>
        </p:spPr>
      </p:pic>
      <p:cxnSp>
        <p:nvCxnSpPr>
          <p:cNvPr id="6" name="Connecteur droit 5"/>
          <p:cNvCxnSpPr/>
          <p:nvPr/>
        </p:nvCxnSpPr>
        <p:spPr>
          <a:xfrm>
            <a:off x="499422" y="399528"/>
            <a:ext cx="0" cy="499412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6106886" y="2155762"/>
            <a:ext cx="25350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rgbClr val="2E5C83"/>
                </a:solidFill>
                <a:latin typeface="Calibri" charset="0"/>
                <a:ea typeface="MS PGothic" charset="0"/>
              </a:rPr>
              <a:t>Des espaces encore plus ouverts </a:t>
            </a:r>
            <a:endParaRPr lang="fr-FR" dirty="0">
              <a:solidFill>
                <a:srgbClr val="2E5C83"/>
              </a:solidFill>
              <a:latin typeface="Calibri" charset="0"/>
              <a:ea typeface="MS PGothic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61" y="2155762"/>
            <a:ext cx="5408984" cy="3373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438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51" y="1221876"/>
            <a:ext cx="546100" cy="3048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47302" y="365727"/>
            <a:ext cx="2672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latin typeface="Calibri" charset="0"/>
                <a:ea typeface="MS PGothic" charset="0"/>
              </a:rPr>
              <a:t>Rez-de-chaussée</a:t>
            </a:r>
          </a:p>
          <a:p>
            <a:endParaRPr lang="fr-FR" sz="1600" dirty="0">
              <a:solidFill>
                <a:srgbClr val="2E5C83"/>
              </a:solidFill>
              <a:latin typeface="Calibri" charset="0"/>
              <a:ea typeface="MS PGothic" charset="0"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499422" y="399528"/>
            <a:ext cx="0" cy="499412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/>
        </p:nvSpPr>
        <p:spPr>
          <a:xfrm>
            <a:off x="2635472" y="6417337"/>
            <a:ext cx="18680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>
                <a:solidFill>
                  <a:schemeClr val="bg1"/>
                </a:solidFill>
              </a:rPr>
              <a:t>Doc PC 2015. HK</a:t>
            </a:r>
            <a:endParaRPr lang="fr-FR" sz="900" dirty="0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361" y="1196723"/>
            <a:ext cx="3993107" cy="5273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20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51" y="1221876"/>
            <a:ext cx="546100" cy="304800"/>
          </a:xfrm>
          <a:prstGeom prst="rect">
            <a:avLst/>
          </a:prstGeom>
        </p:spPr>
      </p:pic>
      <p:cxnSp>
        <p:nvCxnSpPr>
          <p:cNvPr id="6" name="Connecteur droit 5"/>
          <p:cNvCxnSpPr/>
          <p:nvPr/>
        </p:nvCxnSpPr>
        <p:spPr>
          <a:xfrm>
            <a:off x="499422" y="399528"/>
            <a:ext cx="0" cy="499412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/>
        </p:nvSpPr>
        <p:spPr>
          <a:xfrm>
            <a:off x="7275901" y="6344094"/>
            <a:ext cx="18680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Doc PC 2015. HK</a:t>
            </a:r>
            <a:endParaRPr lang="fr-FR" sz="9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538" y="1204330"/>
            <a:ext cx="3620691" cy="5112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551191" y="399528"/>
            <a:ext cx="30426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latin typeface="Calibri" charset="0"/>
                <a:ea typeface="MS PGothic" charset="0"/>
              </a:rPr>
              <a:t>1</a:t>
            </a:r>
            <a:r>
              <a:rPr lang="fr-FR" sz="2000" b="1" baseline="30000" dirty="0" smtClean="0">
                <a:latin typeface="Calibri" charset="0"/>
                <a:ea typeface="MS PGothic" charset="0"/>
              </a:rPr>
              <a:t>er</a:t>
            </a:r>
            <a:r>
              <a:rPr lang="fr-FR" sz="2000" b="1" dirty="0" smtClean="0">
                <a:latin typeface="Calibri" charset="0"/>
                <a:ea typeface="MS PGothic" charset="0"/>
              </a:rPr>
              <a:t> </a:t>
            </a:r>
            <a:r>
              <a:rPr lang="fr-FR" sz="2000" b="1" dirty="0" smtClean="0">
                <a:latin typeface="Calibri" charset="0"/>
                <a:ea typeface="MS PGothic" charset="0"/>
              </a:rPr>
              <a:t>étage/rez-de-jardin</a:t>
            </a:r>
            <a:endParaRPr lang="fr-FR" sz="2000" b="1" dirty="0" smtClean="0">
              <a:latin typeface="Calibri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74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51" y="1221876"/>
            <a:ext cx="546100" cy="304800"/>
          </a:xfrm>
          <a:prstGeom prst="rect">
            <a:avLst/>
          </a:prstGeom>
        </p:spPr>
      </p:pic>
      <p:cxnSp>
        <p:nvCxnSpPr>
          <p:cNvPr id="6" name="Connecteur droit 5"/>
          <p:cNvCxnSpPr/>
          <p:nvPr/>
        </p:nvCxnSpPr>
        <p:spPr>
          <a:xfrm>
            <a:off x="499422" y="399528"/>
            <a:ext cx="0" cy="499412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1290779" y="1256066"/>
            <a:ext cx="7612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rgbClr val="2E5C83"/>
                </a:solidFill>
                <a:latin typeface="Calibri"/>
                <a:cs typeface="Calibri"/>
              </a:rPr>
              <a:t>Une coopération entre services</a:t>
            </a:r>
          </a:p>
        </p:txBody>
      </p:sp>
      <p:graphicFrame>
        <p:nvGraphicFramePr>
          <p:cNvPr id="7" name="Diagramme 6"/>
          <p:cNvGraphicFramePr/>
          <p:nvPr>
            <p:extLst>
              <p:ext uri="{D42A27DB-BD31-4B8C-83A1-F6EECF244321}">
                <p14:modId xmlns:p14="http://schemas.microsoft.com/office/powerpoint/2010/main" val="911844391"/>
              </p:ext>
            </p:extLst>
          </p:nvPr>
        </p:nvGraphicFramePr>
        <p:xfrm>
          <a:off x="3733801" y="3320143"/>
          <a:ext cx="1959429" cy="1825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me 7"/>
          <p:cNvGraphicFramePr/>
          <p:nvPr>
            <p:extLst>
              <p:ext uri="{D42A27DB-BD31-4B8C-83A1-F6EECF244321}">
                <p14:modId xmlns:p14="http://schemas.microsoft.com/office/powerpoint/2010/main" val="560985838"/>
              </p:ext>
            </p:extLst>
          </p:nvPr>
        </p:nvGraphicFramePr>
        <p:xfrm>
          <a:off x="1684596" y="1953215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9" name="Diagramme 8"/>
          <p:cNvGraphicFramePr/>
          <p:nvPr>
            <p:extLst>
              <p:ext uri="{D42A27DB-BD31-4B8C-83A1-F6EECF244321}">
                <p14:modId xmlns:p14="http://schemas.microsoft.com/office/powerpoint/2010/main" val="509534273"/>
              </p:ext>
            </p:extLst>
          </p:nvPr>
        </p:nvGraphicFramePr>
        <p:xfrm>
          <a:off x="1565973" y="2133228"/>
          <a:ext cx="6096000" cy="42586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0" name="ZoneTexte 9"/>
          <p:cNvSpPr txBox="1"/>
          <p:nvPr/>
        </p:nvSpPr>
        <p:spPr>
          <a:xfrm>
            <a:off x="499422" y="239205"/>
            <a:ext cx="4221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Calibri"/>
                <a:cs typeface="Calibri"/>
              </a:rPr>
              <a:t>Approfondissement du projet de services LC</a:t>
            </a:r>
            <a:endParaRPr lang="fr-FR" sz="2400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07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Graphic spid="7" grpId="0">
        <p:bldAsOne/>
      </p:bldGraphic>
      <p:bldGraphic spid="8" grpId="0">
        <p:bldAsOne/>
      </p:bldGraphic>
      <p:bldGraphic spid="9" grpId="0">
        <p:bldAsOne/>
      </p:bldGraphic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51" y="1221876"/>
            <a:ext cx="546100" cy="3048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92065" y="2769872"/>
            <a:ext cx="780535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1600" dirty="0" smtClean="0">
                <a:solidFill>
                  <a:srgbClr val="2E5C83"/>
                </a:solidFill>
                <a:latin typeface="Calibri" charset="0"/>
                <a:ea typeface="MS PGothic" charset="0"/>
              </a:rPr>
              <a:t>Accès </a:t>
            </a:r>
            <a:r>
              <a:rPr lang="fr-FR" sz="1600" dirty="0">
                <a:solidFill>
                  <a:srgbClr val="2E5C83"/>
                </a:solidFill>
                <a:latin typeface="Calibri" charset="0"/>
                <a:ea typeface="MS PGothic" charset="0"/>
              </a:rPr>
              <a:t>aux </a:t>
            </a:r>
            <a:r>
              <a:rPr lang="fr-FR" sz="1600" dirty="0" smtClean="0">
                <a:solidFill>
                  <a:srgbClr val="2E5C83"/>
                </a:solidFill>
                <a:latin typeface="Calibri" charset="0"/>
                <a:ea typeface="MS PGothic" charset="0"/>
              </a:rPr>
              <a:t>ressources</a:t>
            </a:r>
          </a:p>
          <a:p>
            <a:endParaRPr lang="fr-FR" sz="1600" dirty="0">
              <a:solidFill>
                <a:srgbClr val="2E5C83"/>
              </a:solidFill>
              <a:latin typeface="Calibri" charset="0"/>
              <a:ea typeface="MS PGothic" charset="0"/>
            </a:endParaRPr>
          </a:p>
          <a:p>
            <a:pPr marL="285750" indent="-285750">
              <a:buFont typeface="Arial"/>
              <a:buChar char="•"/>
            </a:pPr>
            <a:r>
              <a:rPr lang="fr-FR" sz="1600" dirty="0" smtClean="0">
                <a:solidFill>
                  <a:srgbClr val="2E5C83"/>
                </a:solidFill>
                <a:latin typeface="Calibri" charset="0"/>
                <a:ea typeface="MS PGothic" charset="0"/>
              </a:rPr>
              <a:t>Rencontres</a:t>
            </a:r>
          </a:p>
          <a:p>
            <a:endParaRPr lang="fr-FR" sz="1600" dirty="0">
              <a:solidFill>
                <a:srgbClr val="2E5C83"/>
              </a:solidFill>
              <a:latin typeface="Calibri" charset="0"/>
              <a:ea typeface="MS PGothic" charset="0"/>
            </a:endParaRPr>
          </a:p>
          <a:p>
            <a:pPr marL="285750" indent="-285750">
              <a:buFont typeface="Arial"/>
              <a:buChar char="•"/>
            </a:pPr>
            <a:r>
              <a:rPr lang="fr-FR" sz="1600" dirty="0">
                <a:solidFill>
                  <a:srgbClr val="2E5C83"/>
                </a:solidFill>
                <a:latin typeface="Calibri" charset="0"/>
                <a:ea typeface="MS PGothic" charset="0"/>
              </a:rPr>
              <a:t>Travail collaboratif ou </a:t>
            </a:r>
            <a:r>
              <a:rPr lang="fr-FR" sz="1600" dirty="0" smtClean="0">
                <a:solidFill>
                  <a:srgbClr val="2E5C83"/>
                </a:solidFill>
                <a:latin typeface="Calibri" charset="0"/>
                <a:ea typeface="MS PGothic" charset="0"/>
              </a:rPr>
              <a:t>individuel</a:t>
            </a:r>
          </a:p>
          <a:p>
            <a:endParaRPr lang="fr-FR" sz="1600" dirty="0">
              <a:solidFill>
                <a:srgbClr val="2E5C83"/>
              </a:solidFill>
              <a:latin typeface="Calibri" charset="0"/>
              <a:ea typeface="MS PGothic" charset="0"/>
            </a:endParaRPr>
          </a:p>
          <a:p>
            <a:pPr marL="285750" indent="-285750">
              <a:buFont typeface="Arial"/>
              <a:buChar char="•"/>
            </a:pPr>
            <a:r>
              <a:rPr lang="fr-FR" sz="1600" dirty="0">
                <a:solidFill>
                  <a:srgbClr val="2E5C83"/>
                </a:solidFill>
                <a:latin typeface="Calibri" charset="0"/>
                <a:ea typeface="MS PGothic" charset="0"/>
              </a:rPr>
              <a:t>Plateforme d’activités </a:t>
            </a:r>
            <a:endParaRPr lang="fr-FR" sz="1600" dirty="0" smtClean="0">
              <a:solidFill>
                <a:srgbClr val="2E5C83"/>
              </a:solidFill>
              <a:latin typeface="Calibri" charset="0"/>
              <a:ea typeface="MS PGothic" charset="0"/>
            </a:endParaRPr>
          </a:p>
          <a:p>
            <a:endParaRPr lang="fr-FR" sz="1600" dirty="0">
              <a:solidFill>
                <a:srgbClr val="2E5C83"/>
              </a:solidFill>
              <a:latin typeface="Calibri" charset="0"/>
              <a:ea typeface="MS PGothic" charset="0"/>
            </a:endParaRPr>
          </a:p>
          <a:p>
            <a:pPr marL="285750" indent="-285750">
              <a:buFont typeface="Arial"/>
              <a:buChar char="•"/>
            </a:pPr>
            <a:r>
              <a:rPr lang="fr-FR" sz="1600" dirty="0">
                <a:solidFill>
                  <a:srgbClr val="2E5C83"/>
                </a:solidFill>
                <a:latin typeface="Calibri" charset="0"/>
                <a:ea typeface="MS PGothic" charset="0"/>
              </a:rPr>
              <a:t>Compétences </a:t>
            </a:r>
            <a:r>
              <a:rPr lang="fr-FR" sz="1600" dirty="0" smtClean="0">
                <a:solidFill>
                  <a:srgbClr val="2E5C83"/>
                </a:solidFill>
                <a:latin typeface="Calibri" charset="0"/>
                <a:ea typeface="MS PGothic" charset="0"/>
              </a:rPr>
              <a:t>transversales</a:t>
            </a:r>
          </a:p>
          <a:p>
            <a:endParaRPr lang="fr-FR" sz="1600" dirty="0">
              <a:solidFill>
                <a:srgbClr val="2E5C83"/>
              </a:solidFill>
              <a:latin typeface="Calibri" charset="0"/>
              <a:ea typeface="MS PGothic" charset="0"/>
            </a:endParaRPr>
          </a:p>
          <a:p>
            <a:pPr marL="285750" indent="-285750">
              <a:buFont typeface="Arial"/>
              <a:buChar char="•"/>
            </a:pPr>
            <a:r>
              <a:rPr lang="fr-FR" sz="1600" dirty="0">
                <a:solidFill>
                  <a:srgbClr val="2E5C83"/>
                </a:solidFill>
                <a:latin typeface="Calibri" charset="0"/>
                <a:ea typeface="MS PGothic" charset="0"/>
              </a:rPr>
              <a:t>Médiation</a:t>
            </a:r>
          </a:p>
          <a:p>
            <a:endParaRPr lang="fr-FR" sz="1600" dirty="0">
              <a:latin typeface="Calibri" charset="0"/>
              <a:ea typeface="MS PGothic" charset="0"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499422" y="399528"/>
            <a:ext cx="0" cy="499412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692065" y="1840841"/>
            <a:ext cx="761271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rgbClr val="2E5C83"/>
                </a:solidFill>
                <a:latin typeface="Calibri"/>
                <a:cs typeface="Calibri"/>
              </a:rPr>
              <a:t>Découvrir, Comprendre, Créer, Partager</a:t>
            </a:r>
          </a:p>
        </p:txBody>
      </p:sp>
      <p:pic>
        <p:nvPicPr>
          <p:cNvPr id="5" name="Image 4" descr="picto l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129" y="2054942"/>
            <a:ext cx="749071" cy="346713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816428" y="239204"/>
            <a:ext cx="4876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Calibri"/>
                <a:cs typeface="Calibri"/>
              </a:rPr>
              <a:t>Le Learning Centre hors les murs</a:t>
            </a:r>
            <a:endParaRPr lang="fr-FR" sz="2400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380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51" y="1221876"/>
            <a:ext cx="546100" cy="304800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816428" y="239204"/>
            <a:ext cx="4876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Calibri"/>
                <a:cs typeface="Calibri"/>
              </a:rPr>
              <a:t>La place croissante du numérique dans le projet</a:t>
            </a:r>
            <a:endParaRPr lang="fr-FR" sz="2400" dirty="0" smtClean="0">
              <a:latin typeface="Calibri"/>
              <a:cs typeface="Calibri"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499422" y="399528"/>
            <a:ext cx="0" cy="499412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4997301" y="1666669"/>
            <a:ext cx="330747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2E5C83"/>
                </a:solidFill>
                <a:latin typeface="Calibri"/>
                <a:cs typeface="Calibri"/>
              </a:rPr>
              <a:t>En réflexion :</a:t>
            </a:r>
          </a:p>
          <a:p>
            <a:endParaRPr lang="fr-FR" dirty="0" smtClean="0">
              <a:solidFill>
                <a:srgbClr val="2E5C83"/>
              </a:solidFill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2E5C83"/>
                </a:solidFill>
                <a:latin typeface="Calibri"/>
                <a:cs typeface="Calibri"/>
              </a:rPr>
              <a:t>« </a:t>
            </a:r>
            <a:r>
              <a:rPr lang="fr-FR" dirty="0" err="1" smtClean="0">
                <a:solidFill>
                  <a:srgbClr val="2E5C83"/>
                </a:solidFill>
                <a:latin typeface="Calibri"/>
                <a:cs typeface="Calibri"/>
              </a:rPr>
              <a:t>Médiascapes</a:t>
            </a:r>
            <a:r>
              <a:rPr lang="fr-FR" dirty="0" smtClean="0">
                <a:solidFill>
                  <a:srgbClr val="2E5C83"/>
                </a:solidFill>
                <a:latin typeface="Calibri"/>
                <a:cs typeface="Calibri"/>
              </a:rPr>
              <a:t> 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2E5C83"/>
                </a:solidFill>
                <a:latin typeface="Calibri"/>
                <a:cs typeface="Calibri"/>
              </a:rPr>
              <a:t>E</a:t>
            </a:r>
            <a:r>
              <a:rPr lang="fr-FR" dirty="0" smtClean="0">
                <a:solidFill>
                  <a:srgbClr val="2E5C83"/>
                </a:solidFill>
                <a:latin typeface="Calibri"/>
                <a:cs typeface="Calibri"/>
              </a:rPr>
              <a:t>spaces de travail collaboratif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2E5C83"/>
                </a:solidFill>
                <a:latin typeface="Calibri"/>
                <a:cs typeface="Calibri"/>
              </a:rPr>
              <a:t>Virtualisation des postes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2E5C83"/>
                </a:solidFill>
                <a:latin typeface="Calibri"/>
                <a:cs typeface="Calibri"/>
              </a:rPr>
              <a:t>Accès profilé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2E5C83"/>
                </a:solidFill>
                <a:latin typeface="Calibri"/>
                <a:cs typeface="Calibri"/>
              </a:rPr>
              <a:t>Services en ligne : réservation de salles…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2E5C83"/>
                </a:solidFill>
                <a:latin typeface="Calibri"/>
                <a:cs typeface="Calibri"/>
              </a:rPr>
              <a:t>Visioconférence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2E5C83"/>
                </a:solidFill>
                <a:latin typeface="Calibri"/>
                <a:cs typeface="Calibri"/>
              </a:rPr>
              <a:t>Ecrans</a:t>
            </a:r>
          </a:p>
          <a:p>
            <a:endParaRPr lang="fr-FR" dirty="0" smtClean="0">
              <a:solidFill>
                <a:srgbClr val="2E5C83"/>
              </a:solidFill>
              <a:latin typeface="Calibri"/>
              <a:cs typeface="Calibri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22" y="2042138"/>
            <a:ext cx="3847338" cy="3053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452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51" y="1221876"/>
            <a:ext cx="546100" cy="304800"/>
          </a:xfrm>
          <a:prstGeom prst="rect">
            <a:avLst/>
          </a:prstGeom>
        </p:spPr>
      </p:pic>
      <p:cxnSp>
        <p:nvCxnSpPr>
          <p:cNvPr id="6" name="Connecteur droit 5"/>
          <p:cNvCxnSpPr/>
          <p:nvPr/>
        </p:nvCxnSpPr>
        <p:spPr>
          <a:xfrm>
            <a:off x="499422" y="399528"/>
            <a:ext cx="0" cy="499412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5560827" y="1867352"/>
            <a:ext cx="321103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2E5C83"/>
                </a:solidFill>
                <a:latin typeface="Calibri"/>
                <a:cs typeface="Calibri"/>
              </a:rPr>
              <a:t>Services d’appui à la pédagogie: SUP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2E5C83"/>
                </a:solidFill>
                <a:latin typeface="Calibri"/>
                <a:cs typeface="Calibri"/>
              </a:rPr>
              <a:t>Accompagnement/médiation pour les étudiants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2E5C83"/>
                </a:solidFill>
                <a:latin typeface="Calibri"/>
                <a:cs typeface="Calibri"/>
              </a:rPr>
              <a:t>Innovations et expérimentations pédagogiques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2E5C83"/>
                </a:solidFill>
                <a:latin typeface="Calibri"/>
                <a:cs typeface="Calibri"/>
              </a:rPr>
              <a:t>Compétences transversales : langues, usages numériques, littéracies informationnelles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2E5C83"/>
                </a:solidFill>
                <a:latin typeface="Calibri"/>
                <a:cs typeface="Calibri"/>
              </a:rPr>
              <a:t>Elearning</a:t>
            </a:r>
            <a:endParaRPr lang="fr-FR" dirty="0" smtClean="0">
              <a:solidFill>
                <a:srgbClr val="2E5C83"/>
              </a:solidFill>
              <a:latin typeface="Calibri"/>
              <a:cs typeface="Calibri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93" y="1960954"/>
            <a:ext cx="4751614" cy="3171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447607" y="4968460"/>
            <a:ext cx="13902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</a:rPr>
              <a:t>veille-ouest.fr</a:t>
            </a:r>
            <a:endParaRPr lang="fr-FR" sz="800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816428" y="239204"/>
            <a:ext cx="4876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Calibri"/>
                <a:cs typeface="Calibri"/>
              </a:rPr>
              <a:t>Un projet pédagogique pour  « Apprendre autrement »</a:t>
            </a:r>
            <a:endParaRPr lang="fr-FR" sz="2400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184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8522" y="480353"/>
            <a:ext cx="3448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La </a:t>
            </a:r>
            <a:r>
              <a:rPr lang="fr-FR" dirty="0" smtClean="0"/>
              <a:t>gestion de </a:t>
            </a:r>
            <a:r>
              <a:rPr lang="fr-FR" dirty="0" smtClean="0"/>
              <a:t>projet  (janvier 2016)</a:t>
            </a:r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80226" y="421153"/>
            <a:ext cx="4996201" cy="6655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962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1779585" y="4494861"/>
            <a:ext cx="6047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356D93"/>
                </a:solidFill>
                <a:latin typeface="Calibri"/>
                <a:cs typeface="Calibri"/>
              </a:rPr>
              <a:t>Vos questions ? </a:t>
            </a:r>
            <a:endParaRPr lang="fr-FR" sz="2000" b="1" dirty="0" smtClean="0">
              <a:solidFill>
                <a:srgbClr val="356D93"/>
              </a:solidFill>
              <a:latin typeface="Calibri"/>
              <a:cs typeface="Calibri"/>
            </a:endParaRPr>
          </a:p>
          <a:p>
            <a:pPr algn="ctr"/>
            <a:r>
              <a:rPr lang="fr-FR" sz="1600" dirty="0" smtClean="0">
                <a:solidFill>
                  <a:srgbClr val="356D93"/>
                </a:solidFill>
                <a:latin typeface="Calibri Light"/>
                <a:cs typeface="Calibri Light"/>
                <a:hlinkClick r:id="rId2"/>
              </a:rPr>
              <a:t>anne.boraud@uha.fr</a:t>
            </a:r>
            <a:endParaRPr lang="fr-FR" sz="1600" dirty="0" smtClean="0">
              <a:solidFill>
                <a:srgbClr val="356D93"/>
              </a:solidFill>
              <a:latin typeface="Calibri Light"/>
              <a:cs typeface="Calibri Light"/>
            </a:endParaRP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2281" y="996160"/>
            <a:ext cx="546100" cy="304800"/>
          </a:xfrm>
          <a:prstGeom prst="rect">
            <a:avLst/>
          </a:prstGeom>
        </p:spPr>
      </p:pic>
      <p:pic>
        <p:nvPicPr>
          <p:cNvPr id="3" name="Image 2" descr="PICTO LC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587" y="1791630"/>
            <a:ext cx="1671669" cy="2425369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585" y="5141192"/>
            <a:ext cx="2792413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810" y="5141192"/>
            <a:ext cx="315753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130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51" y="1221876"/>
            <a:ext cx="546100" cy="304800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499422" y="239204"/>
            <a:ext cx="3267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Calibri"/>
                <a:cs typeface="Calibri"/>
              </a:rPr>
              <a:t>Parcours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499422" y="399528"/>
            <a:ext cx="0" cy="499412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6356360"/>
              </p:ext>
            </p:extLst>
          </p:nvPr>
        </p:nvGraphicFramePr>
        <p:xfrm>
          <a:off x="217714" y="100981"/>
          <a:ext cx="8697685" cy="67072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49337"/>
                <a:gridCol w="2932806"/>
                <a:gridCol w="4615542"/>
              </a:tblGrid>
              <a:tr h="358388">
                <a:tc>
                  <a:txBody>
                    <a:bodyPr/>
                    <a:lstStyle/>
                    <a:p>
                      <a:pPr algn="ctr"/>
                      <a:r>
                        <a:rPr lang="fr-FR" sz="1800" b="0" u="none" dirty="0" smtClean="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bg2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1991</a:t>
                      </a:r>
                      <a:endParaRPr lang="fr-FR" sz="1800" b="0" u="none" dirty="0">
                        <a:ln>
                          <a:solidFill>
                            <a:schemeClr val="bg2"/>
                          </a:solidFill>
                        </a:ln>
                        <a:solidFill>
                          <a:schemeClr val="bg2">
                            <a:lumMod val="40000"/>
                            <a:lumOff val="60000"/>
                          </a:schemeClr>
                        </a:solidFill>
                        <a:effectLst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Construction</a:t>
                      </a:r>
                      <a:r>
                        <a:rPr lang="fr-FR" sz="100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de la BU </a:t>
                      </a:r>
                      <a:r>
                        <a:rPr lang="fr-FR" sz="1000" baseline="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Illberg</a:t>
                      </a:r>
                      <a:endParaRPr lang="fr-FR" sz="10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358388">
                <a:tc>
                  <a:txBody>
                    <a:bodyPr/>
                    <a:lstStyle/>
                    <a:p>
                      <a:pPr algn="ctr"/>
                      <a:r>
                        <a:rPr lang="fr-FR" sz="1800" b="0" u="none" dirty="0" smtClean="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bg2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1996</a:t>
                      </a:r>
                      <a:endParaRPr lang="fr-FR" sz="1800" b="0" u="none" dirty="0">
                        <a:ln>
                          <a:solidFill>
                            <a:schemeClr val="bg2"/>
                          </a:solidFill>
                        </a:ln>
                        <a:solidFill>
                          <a:schemeClr val="bg2">
                            <a:lumMod val="40000"/>
                            <a:lumOff val="60000"/>
                          </a:schemeClr>
                        </a:solidFill>
                        <a:effectLst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Shallam Sheffield: 1</a:t>
                      </a:r>
                      <a:r>
                        <a:rPr lang="fr-FR" sz="1000" baseline="300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er</a:t>
                      </a:r>
                      <a:r>
                        <a:rPr lang="fr-FR" sz="10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Learning</a:t>
                      </a:r>
                      <a:r>
                        <a:rPr lang="fr-FR" sz="100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Centre</a:t>
                      </a:r>
                      <a:endParaRPr lang="fr-FR" sz="10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201975">
                <a:tc>
                  <a:txBody>
                    <a:bodyPr/>
                    <a:lstStyle/>
                    <a:p>
                      <a:pPr algn="ctr"/>
                      <a:r>
                        <a:rPr lang="fr-FR" sz="1800" b="0" u="none" dirty="0" smtClean="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bg2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1999</a:t>
                      </a:r>
                      <a:endParaRPr lang="fr-FR" sz="1800" b="0" u="none" dirty="0">
                        <a:ln>
                          <a:solidFill>
                            <a:schemeClr val="bg2"/>
                          </a:solidFill>
                        </a:ln>
                        <a:solidFill>
                          <a:schemeClr val="bg2">
                            <a:lumMod val="40000"/>
                            <a:lumOff val="60000"/>
                          </a:schemeClr>
                        </a:solidFill>
                        <a:effectLst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358388">
                <a:tc>
                  <a:txBody>
                    <a:bodyPr/>
                    <a:lstStyle/>
                    <a:p>
                      <a:pPr algn="ctr"/>
                      <a:r>
                        <a:rPr lang="fr-FR" sz="1800" b="0" u="none" dirty="0" smtClean="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bg2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2000</a:t>
                      </a:r>
                      <a:endParaRPr lang="fr-FR" sz="1800" b="0" u="none" dirty="0">
                        <a:ln>
                          <a:solidFill>
                            <a:schemeClr val="bg2"/>
                          </a:solidFill>
                        </a:ln>
                        <a:solidFill>
                          <a:schemeClr val="bg2">
                            <a:lumMod val="40000"/>
                            <a:lumOff val="60000"/>
                          </a:schemeClr>
                        </a:solidFill>
                        <a:effectLst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384855">
                <a:tc>
                  <a:txBody>
                    <a:bodyPr/>
                    <a:lstStyle/>
                    <a:p>
                      <a:pPr algn="ctr"/>
                      <a:r>
                        <a:rPr lang="fr-FR" sz="1800" b="0" u="none" dirty="0" smtClean="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bg2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2002</a:t>
                      </a:r>
                      <a:endParaRPr lang="fr-FR" sz="1800" b="0" u="none" dirty="0">
                        <a:ln>
                          <a:solidFill>
                            <a:schemeClr val="bg2"/>
                          </a:solidFill>
                        </a:ln>
                        <a:solidFill>
                          <a:schemeClr val="bg2">
                            <a:lumMod val="40000"/>
                            <a:lumOff val="60000"/>
                          </a:schemeClr>
                        </a:solidFill>
                        <a:effectLst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Ouverture du 1</a:t>
                      </a:r>
                      <a:r>
                        <a:rPr lang="fr-FR" sz="1000" baseline="300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er</a:t>
                      </a:r>
                      <a:r>
                        <a:rPr lang="fr-FR" sz="10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fr-FR" sz="100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Idea</a:t>
                      </a:r>
                      <a:r>
                        <a:rPr lang="fr-FR" sz="10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Store à Londres (Bow)</a:t>
                      </a:r>
                      <a:endParaRPr lang="fr-FR" sz="10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424543">
                <a:tc>
                  <a:txBody>
                    <a:bodyPr/>
                    <a:lstStyle/>
                    <a:p>
                      <a:pPr algn="ctr"/>
                      <a:r>
                        <a:rPr lang="fr-FR" sz="1800" b="0" u="none" dirty="0" smtClean="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bg2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2004</a:t>
                      </a:r>
                      <a:endParaRPr lang="fr-FR" sz="1800" b="0" u="none" dirty="0">
                        <a:ln>
                          <a:solidFill>
                            <a:schemeClr val="bg2"/>
                          </a:solidFill>
                        </a:ln>
                        <a:solidFill>
                          <a:schemeClr val="bg2">
                            <a:lumMod val="40000"/>
                            <a:lumOff val="60000"/>
                          </a:schemeClr>
                        </a:solidFill>
                        <a:effectLst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Saltire</a:t>
                      </a:r>
                      <a:r>
                        <a:rPr lang="fr-FR" sz="100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Centre (Glasgow Caledonian University)</a:t>
                      </a:r>
                      <a:endParaRPr lang="fr-FR" sz="10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Emergence de l’idée de la construction d’une nouvelle BU sur le campus </a:t>
                      </a:r>
                      <a:r>
                        <a:rPr lang="fr-FR" sz="100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Illberg</a:t>
                      </a:r>
                      <a:endParaRPr lang="fr-FR" sz="10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359229">
                <a:tc>
                  <a:txBody>
                    <a:bodyPr/>
                    <a:lstStyle/>
                    <a:p>
                      <a:pPr algn="ctr"/>
                      <a:r>
                        <a:rPr lang="fr-FR" sz="1800" b="0" u="none" dirty="0" smtClean="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bg2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2006</a:t>
                      </a:r>
                      <a:endParaRPr lang="fr-FR" sz="1800" b="0" u="none" dirty="0">
                        <a:ln>
                          <a:solidFill>
                            <a:schemeClr val="bg2"/>
                          </a:solidFill>
                        </a:ln>
                        <a:solidFill>
                          <a:schemeClr val="bg2">
                            <a:lumMod val="40000"/>
                            <a:lumOff val="60000"/>
                          </a:schemeClr>
                        </a:solidFill>
                        <a:effectLst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Préparation du financement du projet au CPER 2007-2013</a:t>
                      </a:r>
                    </a:p>
                    <a:p>
                      <a:r>
                        <a:rPr lang="fr-FR" sz="10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24</a:t>
                      </a:r>
                      <a:r>
                        <a:rPr lang="fr-FR" sz="100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mai: </a:t>
                      </a:r>
                      <a:r>
                        <a:rPr lang="fr-FR" sz="10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Explosion</a:t>
                      </a:r>
                      <a:r>
                        <a:rPr lang="fr-FR" sz="100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de l’Ecole de Chimie sur le campus de Mulhouse</a:t>
                      </a:r>
                      <a:endParaRPr lang="fr-FR" sz="10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358388">
                <a:tc>
                  <a:txBody>
                    <a:bodyPr/>
                    <a:lstStyle/>
                    <a:p>
                      <a:pPr algn="ctr"/>
                      <a:r>
                        <a:rPr lang="fr-FR" sz="1800" b="0" u="none" dirty="0" smtClean="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bg2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2009</a:t>
                      </a:r>
                      <a:endParaRPr lang="fr-FR" sz="1800" b="0" u="none" dirty="0">
                        <a:ln>
                          <a:solidFill>
                            <a:schemeClr val="bg2"/>
                          </a:solidFill>
                        </a:ln>
                        <a:solidFill>
                          <a:schemeClr val="bg2">
                            <a:lumMod val="40000"/>
                            <a:lumOff val="60000"/>
                          </a:schemeClr>
                        </a:solidFill>
                        <a:effectLst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Diffusion</a:t>
                      </a:r>
                      <a:r>
                        <a:rPr lang="fr-FR" sz="100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en France du concept de 3è lieu (via le mémoire d’étude DCB de Mathilde Servet)</a:t>
                      </a:r>
                    </a:p>
                    <a:p>
                      <a:r>
                        <a:rPr lang="fr-FR" sz="100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Rapport IGB : « »Les Learning Centre: un modèle international de bibliothèque intégrée à l’enseignement et à la recherche). Suzanne </a:t>
                      </a:r>
                      <a:r>
                        <a:rPr lang="fr-FR" sz="1000" baseline="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Jouguelet</a:t>
                      </a:r>
                      <a:endParaRPr lang="fr-FR" sz="10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Lancement du programme (avec CECEM,</a:t>
                      </a:r>
                      <a:r>
                        <a:rPr lang="fr-FR" sz="100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Nice Sophia Antipolis)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358388">
                <a:tc>
                  <a:txBody>
                    <a:bodyPr/>
                    <a:lstStyle/>
                    <a:p>
                      <a:pPr algn="ctr"/>
                      <a:r>
                        <a:rPr lang="fr-FR" sz="1800" b="0" u="none" dirty="0" smtClean="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bg2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2010</a:t>
                      </a:r>
                    </a:p>
                    <a:p>
                      <a:pPr algn="ctr"/>
                      <a:r>
                        <a:rPr lang="fr-FR" sz="1800" b="0" u="none" dirty="0" smtClean="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bg2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2011</a:t>
                      </a:r>
                      <a:endParaRPr lang="fr-FR" sz="1800" b="0" u="none" dirty="0">
                        <a:ln>
                          <a:solidFill>
                            <a:schemeClr val="bg2"/>
                          </a:solidFill>
                        </a:ln>
                        <a:solidFill>
                          <a:schemeClr val="bg2">
                            <a:lumMod val="40000"/>
                            <a:lumOff val="60000"/>
                          </a:schemeClr>
                        </a:solidFill>
                        <a:effectLst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Ouverture du Rolex</a:t>
                      </a:r>
                      <a:r>
                        <a:rPr lang="fr-FR" sz="100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Learning Center (EPFL de Lausanne</a:t>
                      </a:r>
                      <a:r>
                        <a:rPr lang="fr-FR" sz="100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)</a:t>
                      </a:r>
                    </a:p>
                    <a:p>
                      <a:r>
                        <a:rPr lang="fr-FR" sz="100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Rapport d’étude de la CPU/Caisse des Dépôts: Mettre en place un Learning Center</a:t>
                      </a:r>
                      <a:endParaRPr lang="fr-FR" sz="10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Mise en place de la 1</a:t>
                      </a:r>
                      <a:r>
                        <a:rPr lang="fr-FR" sz="1000" baseline="300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ère</a:t>
                      </a:r>
                      <a:r>
                        <a:rPr lang="fr-FR" sz="100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organisation projet à l’UHA</a:t>
                      </a:r>
                      <a:endParaRPr lang="fr-FR" sz="10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fr-FR" sz="1800" b="0" u="none" dirty="0" smtClean="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bg2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2012</a:t>
                      </a:r>
                      <a:endParaRPr lang="fr-FR" sz="1800" b="0" u="none" dirty="0">
                        <a:ln>
                          <a:solidFill>
                            <a:schemeClr val="bg2"/>
                          </a:solidFill>
                        </a:ln>
                        <a:solidFill>
                          <a:schemeClr val="bg2">
                            <a:lumMod val="40000"/>
                            <a:lumOff val="60000"/>
                          </a:schemeClr>
                        </a:solidFill>
                        <a:effectLst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Lancement </a:t>
                      </a:r>
                      <a:r>
                        <a:rPr lang="fr-FR" sz="100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du concours d’architecte</a:t>
                      </a:r>
                      <a:endParaRPr lang="fr-FR" sz="1000" dirty="0" smtClean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endParaRPr lang="fr-FR" sz="10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358388">
                <a:tc>
                  <a:txBody>
                    <a:bodyPr/>
                    <a:lstStyle/>
                    <a:p>
                      <a:pPr algn="ctr"/>
                      <a:r>
                        <a:rPr lang="fr-FR" sz="1800" b="0" u="none" dirty="0" smtClean="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bg2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2013</a:t>
                      </a:r>
                      <a:endParaRPr lang="fr-FR" sz="1800" b="0" u="none" dirty="0">
                        <a:ln>
                          <a:solidFill>
                            <a:schemeClr val="bg2"/>
                          </a:solidFill>
                        </a:ln>
                        <a:solidFill>
                          <a:schemeClr val="bg2">
                            <a:lumMod val="40000"/>
                            <a:lumOff val="60000"/>
                          </a:schemeClr>
                        </a:solidFill>
                        <a:effectLst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Enquête ADBU: </a:t>
                      </a:r>
                      <a:r>
                        <a:rPr lang="fr-FR" sz="100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+ de 40 projets sont recensés dans l</a:t>
                      </a:r>
                      <a:r>
                        <a:rPr lang="fr-FR" sz="10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es universités françaises</a:t>
                      </a:r>
                      <a:endParaRPr lang="fr-FR" sz="10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Juin : résultat</a:t>
                      </a:r>
                      <a:r>
                        <a:rPr lang="fr-FR" sz="100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du concours. Hugues Klein est </a:t>
                      </a:r>
                      <a:r>
                        <a:rPr lang="fr-FR" sz="100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l’architecte </a:t>
                      </a:r>
                      <a:r>
                        <a:rPr lang="fr-FR" sz="100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du projet et le MOE.</a:t>
                      </a:r>
                      <a:endParaRPr lang="fr-FR" sz="10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358388">
                <a:tc>
                  <a:txBody>
                    <a:bodyPr/>
                    <a:lstStyle/>
                    <a:p>
                      <a:pPr algn="ctr"/>
                      <a:r>
                        <a:rPr lang="fr-FR" sz="1800" b="0" u="none" dirty="0" smtClean="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bg2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2014</a:t>
                      </a:r>
                      <a:endParaRPr lang="fr-FR" sz="1800" b="0" u="none" dirty="0">
                        <a:ln>
                          <a:solidFill>
                            <a:schemeClr val="bg2"/>
                          </a:solidFill>
                        </a:ln>
                        <a:solidFill>
                          <a:schemeClr val="bg2">
                            <a:lumMod val="40000"/>
                            <a:lumOff val="60000"/>
                          </a:schemeClr>
                        </a:solidFill>
                        <a:effectLst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Rédaction APS. </a:t>
                      </a:r>
                    </a:p>
                    <a:p>
                      <a:r>
                        <a:rPr lang="fr-FR" sz="10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Rapport de recherche Coulibaly/Hermann</a:t>
                      </a:r>
                      <a:endParaRPr lang="fr-FR" sz="10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358388">
                <a:tc>
                  <a:txBody>
                    <a:bodyPr/>
                    <a:lstStyle/>
                    <a:p>
                      <a:pPr algn="ctr"/>
                      <a:r>
                        <a:rPr lang="fr-FR" sz="1800" b="0" u="none" dirty="0" smtClean="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bg2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2015</a:t>
                      </a:r>
                      <a:endParaRPr lang="fr-FR" sz="1800" b="0" u="none" dirty="0">
                        <a:ln>
                          <a:solidFill>
                            <a:schemeClr val="bg2"/>
                          </a:solidFill>
                        </a:ln>
                        <a:solidFill>
                          <a:schemeClr val="bg2">
                            <a:lumMod val="40000"/>
                            <a:lumOff val="60000"/>
                          </a:schemeClr>
                        </a:solidFill>
                        <a:effectLst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APD : le 27/05/15</a:t>
                      </a:r>
                    </a:p>
                    <a:p>
                      <a:r>
                        <a:rPr lang="fr-FR" sz="10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DPC : le 26/10/15</a:t>
                      </a:r>
                    </a:p>
                    <a:p>
                      <a:r>
                        <a:rPr lang="fr-FR" sz="10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Début</a:t>
                      </a:r>
                      <a:r>
                        <a:rPr lang="fr-FR" sz="100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chantier destruction FST4</a:t>
                      </a:r>
                      <a:endParaRPr lang="fr-FR" sz="10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358388">
                <a:tc>
                  <a:txBody>
                    <a:bodyPr/>
                    <a:lstStyle/>
                    <a:p>
                      <a:pPr algn="ctr"/>
                      <a:r>
                        <a:rPr lang="fr-FR" sz="1800" b="0" u="none" dirty="0" smtClean="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bg2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2016</a:t>
                      </a:r>
                      <a:endParaRPr lang="fr-FR" sz="1800" b="0" u="none" dirty="0">
                        <a:ln>
                          <a:solidFill>
                            <a:schemeClr val="bg2"/>
                          </a:solidFill>
                        </a:ln>
                        <a:solidFill>
                          <a:schemeClr val="bg2">
                            <a:lumMod val="40000"/>
                            <a:lumOff val="60000"/>
                          </a:schemeClr>
                        </a:solidFill>
                        <a:effectLst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Début chantier</a:t>
                      </a:r>
                      <a:r>
                        <a:rPr lang="fr-FR" sz="100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construction</a:t>
                      </a:r>
                      <a:endParaRPr lang="fr-FR" sz="10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358388">
                <a:tc>
                  <a:txBody>
                    <a:bodyPr/>
                    <a:lstStyle/>
                    <a:p>
                      <a:pPr algn="ctr"/>
                      <a:r>
                        <a:rPr lang="fr-FR" sz="1800" b="0" u="none" dirty="0" smtClean="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bg2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2018</a:t>
                      </a:r>
                      <a:endParaRPr lang="fr-FR" sz="1800" b="0" u="none" dirty="0">
                        <a:ln>
                          <a:solidFill>
                            <a:schemeClr val="bg2"/>
                          </a:solidFill>
                        </a:ln>
                        <a:solidFill>
                          <a:schemeClr val="bg2">
                            <a:lumMod val="40000"/>
                            <a:lumOff val="60000"/>
                          </a:schemeClr>
                        </a:solidFill>
                        <a:effectLst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Ouverture prévue</a:t>
                      </a:r>
                      <a:r>
                        <a:rPr lang="fr-FR" sz="100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: septembre </a:t>
                      </a:r>
                      <a:endParaRPr lang="fr-FR" sz="10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753" y="614611"/>
            <a:ext cx="2144674" cy="1059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5" t="18082" r="3400" b="15096"/>
          <a:stretch/>
        </p:blipFill>
        <p:spPr bwMode="auto">
          <a:xfrm>
            <a:off x="6507126" y="5478368"/>
            <a:ext cx="2172227" cy="1039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74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831" y="4093422"/>
            <a:ext cx="628650" cy="54483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275" y="1856465"/>
            <a:ext cx="635000" cy="5461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831" y="1203046"/>
            <a:ext cx="546100" cy="304800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1596925" y="4093422"/>
            <a:ext cx="69764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17463"/>
            <a:r>
              <a:rPr lang="fr-FR" dirty="0" smtClean="0">
                <a:solidFill>
                  <a:srgbClr val="2E5C83"/>
                </a:solidFill>
                <a:latin typeface="Calibri" charset="0"/>
                <a:ea typeface="MS PGothic" charset="0"/>
              </a:rPr>
              <a:t>La Maîtrise d’Ouvrage est assurée par la M2A (Mulhouse Alsace Agglomération)</a:t>
            </a:r>
          </a:p>
          <a:p>
            <a:pPr marL="1588" indent="17463"/>
            <a:r>
              <a:rPr lang="fr-FR" dirty="0" smtClean="0">
                <a:solidFill>
                  <a:srgbClr val="2E5C83"/>
                </a:solidFill>
                <a:latin typeface="Calibri" charset="0"/>
                <a:ea typeface="MS PGothic" charset="0"/>
              </a:rPr>
              <a:t>La Maîtrise d’Œuvre est assurée par Hugues Klein, architecte</a:t>
            </a:r>
          </a:p>
          <a:p>
            <a:pPr marL="1588" indent="17463"/>
            <a:endParaRPr lang="fr-FR" baseline="30000" dirty="0">
              <a:solidFill>
                <a:srgbClr val="2E5C83"/>
              </a:solidFill>
              <a:latin typeface="Calibri" charset="0"/>
              <a:ea typeface="MS PGothic" charset="0"/>
              <a:cs typeface="Calibri"/>
            </a:endParaRPr>
          </a:p>
          <a:p>
            <a:pPr marL="1588" indent="17463"/>
            <a:endParaRPr lang="fr-FR" baseline="30000" dirty="0" smtClean="0">
              <a:solidFill>
                <a:srgbClr val="2E5C83"/>
              </a:solidFill>
              <a:latin typeface="Calibri" charset="0"/>
              <a:ea typeface="MS PGothic" charset="0"/>
              <a:cs typeface="Calibri"/>
            </a:endParaRPr>
          </a:p>
          <a:p>
            <a:pPr marL="1588" indent="17463"/>
            <a:endParaRPr lang="fr-FR" baseline="30000" dirty="0">
              <a:solidFill>
                <a:srgbClr val="2E5C83"/>
              </a:solidFill>
              <a:latin typeface="Calibri" charset="0"/>
              <a:ea typeface="MS PGothic" charset="0"/>
              <a:cs typeface="Calibri"/>
            </a:endParaRPr>
          </a:p>
          <a:p>
            <a:pPr marL="1588" indent="17463"/>
            <a:r>
              <a:rPr lang="fr-FR" dirty="0" smtClean="0">
                <a:solidFill>
                  <a:srgbClr val="2E5C83"/>
                </a:solidFill>
                <a:latin typeface="Calibri" charset="0"/>
                <a:ea typeface="MS PGothic" charset="0"/>
                <a:cs typeface="Calibri"/>
              </a:rPr>
              <a:t>Prospections en cours pour des partenariats (CISCO, VITRA)</a:t>
            </a:r>
            <a:endParaRPr lang="fr-FR" baseline="30000" dirty="0" smtClean="0">
              <a:solidFill>
                <a:srgbClr val="2E5C83"/>
              </a:solidFill>
              <a:latin typeface="Calibri" charset="0"/>
              <a:ea typeface="MS PGothic" charset="0"/>
              <a:cs typeface="Calibri"/>
            </a:endParaRPr>
          </a:p>
          <a:p>
            <a:pPr marL="1588" indent="17463"/>
            <a:endParaRPr lang="fr-FR" baseline="30000" dirty="0">
              <a:solidFill>
                <a:srgbClr val="2E5C83"/>
              </a:solidFill>
              <a:latin typeface="Calibri"/>
              <a:cs typeface="Calibri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705195" y="1756234"/>
            <a:ext cx="68282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17463" algn="just"/>
            <a:r>
              <a:rPr lang="fr-FR" dirty="0">
                <a:solidFill>
                  <a:srgbClr val="2E5C83"/>
                </a:solidFill>
                <a:ea typeface="MS PGothic" charset="0"/>
                <a:cs typeface="Calibri"/>
              </a:rPr>
              <a:t>CPER 2007-2013: </a:t>
            </a:r>
          </a:p>
          <a:p>
            <a:pPr marL="1588" indent="17463" algn="just"/>
            <a:r>
              <a:rPr lang="fr-FR" dirty="0">
                <a:solidFill>
                  <a:srgbClr val="2E5C83"/>
                </a:solidFill>
                <a:ea typeface="MS PGothic" charset="0"/>
                <a:cs typeface="Calibri"/>
              </a:rPr>
              <a:t>13,8 millions €(construction)</a:t>
            </a:r>
          </a:p>
          <a:p>
            <a:pPr marL="1588" indent="17463" algn="just"/>
            <a:r>
              <a:rPr lang="fr-FR" dirty="0">
                <a:solidFill>
                  <a:srgbClr val="2E5C83"/>
                </a:solidFill>
                <a:ea typeface="MS PGothic" charset="0"/>
                <a:cs typeface="Calibri"/>
              </a:rPr>
              <a:t>900K€ (équipements)</a:t>
            </a:r>
          </a:p>
          <a:p>
            <a:pPr marL="1588" indent="17463" algn="just"/>
            <a:r>
              <a:rPr lang="fr-FR" dirty="0">
                <a:solidFill>
                  <a:srgbClr val="2E5C83"/>
                </a:solidFill>
                <a:ea typeface="MS PGothic" charset="0"/>
                <a:cs typeface="Calibri"/>
              </a:rPr>
              <a:t>TOTAL: 14,7 millions d</a:t>
            </a:r>
            <a:r>
              <a:rPr lang="ja-JP" altLang="fr-FR" dirty="0">
                <a:solidFill>
                  <a:srgbClr val="2E5C83"/>
                </a:solidFill>
                <a:ea typeface="MS PGothic" charset="0"/>
                <a:cs typeface="Calibri"/>
              </a:rPr>
              <a:t>’</a:t>
            </a:r>
            <a:r>
              <a:rPr lang="fr-FR" dirty="0">
                <a:solidFill>
                  <a:srgbClr val="2E5C83"/>
                </a:solidFill>
                <a:ea typeface="MS PGothic" charset="0"/>
                <a:cs typeface="Calibri"/>
              </a:rPr>
              <a:t>euros  </a:t>
            </a:r>
          </a:p>
          <a:p>
            <a:pPr marL="1588" indent="17463" algn="just"/>
            <a:endParaRPr lang="fr-FR" dirty="0">
              <a:solidFill>
                <a:srgbClr val="2E5C83"/>
              </a:solidFill>
              <a:ea typeface="MS PGothic" charset="0"/>
              <a:cs typeface="Calibri"/>
            </a:endParaRPr>
          </a:p>
          <a:p>
            <a:pPr marL="1588" indent="17463" algn="just"/>
            <a:r>
              <a:rPr lang="fr-FR" dirty="0">
                <a:solidFill>
                  <a:srgbClr val="2E5C83"/>
                </a:solidFill>
                <a:ea typeface="MS PGothic" charset="0"/>
                <a:cs typeface="Calibri"/>
              </a:rPr>
              <a:t>+</a:t>
            </a:r>
          </a:p>
          <a:p>
            <a:pPr marL="1588" indent="17463" algn="just"/>
            <a:r>
              <a:rPr lang="fr-FR" dirty="0">
                <a:solidFill>
                  <a:srgbClr val="2E5C83"/>
                </a:solidFill>
                <a:ea typeface="MS PGothic" charset="0"/>
                <a:cs typeface="Calibri"/>
              </a:rPr>
              <a:t>CPER 2014-2019: 500K</a:t>
            </a:r>
            <a:r>
              <a:rPr lang="fr-FR" dirty="0" smtClean="0">
                <a:solidFill>
                  <a:srgbClr val="2E5C83"/>
                </a:solidFill>
                <a:ea typeface="MS PGothic" charset="0"/>
                <a:cs typeface="Calibri"/>
              </a:rPr>
              <a:t>€</a:t>
            </a:r>
            <a:endParaRPr lang="fr-FR" dirty="0">
              <a:solidFill>
                <a:srgbClr val="2E5C83"/>
              </a:solidFill>
              <a:ea typeface="MS PGothic" charset="0"/>
              <a:cs typeface="Calibri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99422" y="239205"/>
            <a:ext cx="5172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Calibri"/>
                <a:cs typeface="Calibri"/>
              </a:rPr>
              <a:t>Stabilité </a:t>
            </a:r>
            <a:r>
              <a:rPr lang="fr-FR" sz="2400" dirty="0" smtClean="0">
                <a:latin typeface="Calibri"/>
                <a:cs typeface="Calibri"/>
              </a:rPr>
              <a:t>du montage administratif</a:t>
            </a:r>
          </a:p>
        </p:txBody>
      </p:sp>
      <p:cxnSp>
        <p:nvCxnSpPr>
          <p:cNvPr id="13" name="Connecteur droit 12"/>
          <p:cNvCxnSpPr/>
          <p:nvPr/>
        </p:nvCxnSpPr>
        <p:spPr>
          <a:xfrm>
            <a:off x="499422" y="399528"/>
            <a:ext cx="0" cy="499412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5" name="Graphique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053207"/>
              </p:ext>
            </p:extLst>
          </p:nvPr>
        </p:nvGraphicFramePr>
        <p:xfrm>
          <a:off x="5344886" y="1856465"/>
          <a:ext cx="3635827" cy="1643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31" y="5472261"/>
            <a:ext cx="6286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608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51" y="1221876"/>
            <a:ext cx="546100" cy="3048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99125" y="3716054"/>
            <a:ext cx="2007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2E5C83"/>
                </a:solidFill>
                <a:latin typeface="Calibri" charset="0"/>
                <a:ea typeface="MS PGothic" charset="0"/>
              </a:rPr>
              <a:t>Campus </a:t>
            </a:r>
            <a:r>
              <a:rPr lang="fr-FR" sz="1600" dirty="0" err="1" smtClean="0">
                <a:solidFill>
                  <a:srgbClr val="2E5C83"/>
                </a:solidFill>
                <a:latin typeface="Calibri" charset="0"/>
                <a:ea typeface="MS PGothic" charset="0"/>
              </a:rPr>
              <a:t>Fonderie.FSESJ</a:t>
            </a:r>
            <a:endParaRPr lang="fr-FR" sz="1600" dirty="0">
              <a:solidFill>
                <a:srgbClr val="2E5C83"/>
              </a:solidFill>
              <a:latin typeface="Calibri" charset="0"/>
              <a:ea typeface="MS PGothic" charset="0"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499422" y="399528"/>
            <a:ext cx="0" cy="499412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692065" y="1374276"/>
            <a:ext cx="7612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rgbClr val="2E5C83"/>
                </a:solidFill>
                <a:latin typeface="Calibri"/>
                <a:cs typeface="Calibri"/>
              </a:rPr>
              <a:t>Le LC comme projet d’établissement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51" y="2149386"/>
            <a:ext cx="238125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449" y="2149386"/>
            <a:ext cx="238125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4289593" y="3721011"/>
            <a:ext cx="2007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2E5C83"/>
                </a:solidFill>
                <a:latin typeface="Calibri" charset="0"/>
                <a:ea typeface="MS PGothic" charset="0"/>
              </a:rPr>
              <a:t>Campus </a:t>
            </a:r>
            <a:r>
              <a:rPr lang="fr-FR" sz="1600" dirty="0" err="1" smtClean="0">
                <a:solidFill>
                  <a:srgbClr val="2E5C83"/>
                </a:solidFill>
                <a:latin typeface="Calibri" charset="0"/>
                <a:ea typeface="MS PGothic" charset="0"/>
              </a:rPr>
              <a:t>Illberg</a:t>
            </a:r>
            <a:r>
              <a:rPr lang="fr-FR" sz="1600" dirty="0" smtClean="0">
                <a:solidFill>
                  <a:srgbClr val="2E5C83"/>
                </a:solidFill>
                <a:latin typeface="Calibri" charset="0"/>
                <a:ea typeface="MS PGothic" charset="0"/>
              </a:rPr>
              <a:t>. FLSH. FST. ENSISA. ENSCMU </a:t>
            </a:r>
            <a:endParaRPr lang="fr-FR" sz="1600" dirty="0">
              <a:solidFill>
                <a:srgbClr val="2E5C83"/>
              </a:solidFill>
              <a:latin typeface="Calibri" charset="0"/>
              <a:ea typeface="MS PGothic" charset="0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905" y="4441373"/>
            <a:ext cx="2135625" cy="1605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185" y="3542233"/>
            <a:ext cx="2391328" cy="1798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6489053" y="5343566"/>
            <a:ext cx="2007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2E5C83"/>
                </a:solidFill>
                <a:latin typeface="Calibri" charset="0"/>
                <a:ea typeface="MS PGothic" charset="0"/>
              </a:rPr>
              <a:t>Campus Collines. IUT Mulhouse</a:t>
            </a:r>
            <a:endParaRPr lang="fr-FR" sz="1600" dirty="0">
              <a:solidFill>
                <a:srgbClr val="2E5C83"/>
              </a:solidFill>
              <a:latin typeface="Calibri" charset="0"/>
              <a:ea typeface="MS PGothic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373783" y="6047363"/>
            <a:ext cx="2007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2E5C83"/>
                </a:solidFill>
                <a:latin typeface="Calibri" charset="0"/>
                <a:ea typeface="MS PGothic" charset="0"/>
              </a:rPr>
              <a:t>Campus </a:t>
            </a:r>
            <a:r>
              <a:rPr lang="fr-FR" sz="1600" dirty="0" err="1" smtClean="0">
                <a:solidFill>
                  <a:srgbClr val="2E5C83"/>
                </a:solidFill>
                <a:latin typeface="Calibri" charset="0"/>
                <a:ea typeface="MS PGothic" charset="0"/>
              </a:rPr>
              <a:t>Grillenbreit</a:t>
            </a:r>
            <a:r>
              <a:rPr lang="fr-FR" sz="1600" dirty="0" smtClean="0">
                <a:solidFill>
                  <a:srgbClr val="2E5C83"/>
                </a:solidFill>
                <a:latin typeface="Calibri" charset="0"/>
                <a:ea typeface="MS PGothic" charset="0"/>
              </a:rPr>
              <a:t>. IUT Colmar</a:t>
            </a:r>
            <a:endParaRPr lang="fr-FR" sz="1600" dirty="0">
              <a:solidFill>
                <a:srgbClr val="2E5C83"/>
              </a:solidFill>
              <a:latin typeface="Calibri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5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/>
      <p:bldP spid="9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831" y="1203046"/>
            <a:ext cx="546100" cy="30480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499422" y="239204"/>
            <a:ext cx="38875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Calibri"/>
                <a:cs typeface="Calibri"/>
              </a:rPr>
              <a:t>Implantation </a:t>
            </a:r>
            <a:r>
              <a:rPr lang="fr-FR" sz="2400" dirty="0" smtClean="0">
                <a:latin typeface="Calibri"/>
                <a:cs typeface="Calibri"/>
              </a:rPr>
              <a:t>sur le campus</a:t>
            </a:r>
          </a:p>
          <a:p>
            <a:endParaRPr lang="fr-FR" sz="2000" dirty="0">
              <a:latin typeface="Calibri"/>
              <a:cs typeface="Calibri"/>
            </a:endParaRPr>
          </a:p>
        </p:txBody>
      </p:sp>
      <p:cxnSp>
        <p:nvCxnSpPr>
          <p:cNvPr id="13" name="Connecteur droit 12"/>
          <p:cNvCxnSpPr/>
          <p:nvPr/>
        </p:nvCxnSpPr>
        <p:spPr>
          <a:xfrm>
            <a:off x="499422" y="399528"/>
            <a:ext cx="0" cy="499412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12636" y="2219102"/>
            <a:ext cx="3682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2"/>
                </a:solidFill>
              </a:rPr>
              <a:t>L’implantation sur le campus</a:t>
            </a:r>
            <a:endParaRPr lang="fr-FR" dirty="0">
              <a:solidFill>
                <a:schemeClr val="bg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074" y="1507846"/>
            <a:ext cx="3101360" cy="2636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40" y="2219102"/>
            <a:ext cx="5918424" cy="3712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llipse 1"/>
          <p:cNvSpPr/>
          <p:nvPr/>
        </p:nvSpPr>
        <p:spPr>
          <a:xfrm>
            <a:off x="997881" y="3561907"/>
            <a:ext cx="1362547" cy="723014"/>
          </a:xfrm>
          <a:prstGeom prst="ellipse">
            <a:avLst/>
          </a:pr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" name="Connecteur droit avec flèche 3"/>
          <p:cNvCxnSpPr/>
          <p:nvPr/>
        </p:nvCxnSpPr>
        <p:spPr>
          <a:xfrm flipV="1">
            <a:off x="2360428" y="2403768"/>
            <a:ext cx="5220586" cy="1243199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666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831" y="1203046"/>
            <a:ext cx="546100" cy="30480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499422" y="239204"/>
            <a:ext cx="3887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Calibri"/>
                <a:cs typeface="Calibri"/>
              </a:rPr>
              <a:t>Stabilité </a:t>
            </a:r>
            <a:r>
              <a:rPr lang="fr-FR" sz="2000" dirty="0" smtClean="0">
                <a:latin typeface="Calibri"/>
                <a:cs typeface="Calibri"/>
              </a:rPr>
              <a:t>du projet architectural</a:t>
            </a:r>
            <a:endParaRPr lang="fr-FR" sz="2000" dirty="0">
              <a:latin typeface="Calibri"/>
              <a:cs typeface="Calibri"/>
            </a:endParaRPr>
          </a:p>
        </p:txBody>
      </p:sp>
      <p:cxnSp>
        <p:nvCxnSpPr>
          <p:cNvPr id="13" name="Connecteur droit 12"/>
          <p:cNvCxnSpPr/>
          <p:nvPr/>
        </p:nvCxnSpPr>
        <p:spPr>
          <a:xfrm>
            <a:off x="499422" y="399528"/>
            <a:ext cx="0" cy="499412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/>
        </p:nvSpPr>
        <p:spPr>
          <a:xfrm>
            <a:off x="6130311" y="5601286"/>
            <a:ext cx="2955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2"/>
                </a:solidFill>
              </a:rPr>
              <a:t>2015. Le projet définitif (PDC)</a:t>
            </a:r>
            <a:endParaRPr lang="fr-FR" dirty="0">
              <a:solidFill>
                <a:schemeClr val="bg2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 rot="10800000" flipV="1">
            <a:off x="6528639" y="3262577"/>
            <a:ext cx="2556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2"/>
                </a:solidFill>
              </a:rPr>
              <a:t>2013. Le projet du concours</a:t>
            </a:r>
            <a:endParaRPr lang="fr-FR" dirty="0">
              <a:solidFill>
                <a:schemeClr val="bg2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8" t="55872" r="21736" b="14478"/>
          <a:stretch/>
        </p:blipFill>
        <p:spPr bwMode="auto">
          <a:xfrm>
            <a:off x="0" y="1665487"/>
            <a:ext cx="4447475" cy="1469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296" y="4073296"/>
            <a:ext cx="5190301" cy="1519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95" b="3469"/>
          <a:stretch/>
        </p:blipFill>
        <p:spPr bwMode="auto">
          <a:xfrm>
            <a:off x="1012688" y="3029706"/>
            <a:ext cx="5334530" cy="120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oneTexte 16"/>
          <p:cNvSpPr txBox="1"/>
          <p:nvPr/>
        </p:nvSpPr>
        <p:spPr>
          <a:xfrm rot="10800000" flipV="1">
            <a:off x="4520215" y="2128443"/>
            <a:ext cx="2556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2"/>
                </a:solidFill>
              </a:rPr>
              <a:t>Avant la destruction</a:t>
            </a:r>
            <a:endParaRPr lang="fr-FR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9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51" y="1221876"/>
            <a:ext cx="546100" cy="304800"/>
          </a:xfrm>
          <a:prstGeom prst="rect">
            <a:avLst/>
          </a:prstGeom>
        </p:spPr>
      </p:pic>
      <p:cxnSp>
        <p:nvCxnSpPr>
          <p:cNvPr id="6" name="Connecteur droit 5"/>
          <p:cNvCxnSpPr/>
          <p:nvPr/>
        </p:nvCxnSpPr>
        <p:spPr>
          <a:xfrm>
            <a:off x="499422" y="399528"/>
            <a:ext cx="0" cy="499412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6106886" y="2155762"/>
            <a:ext cx="25350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rgbClr val="2E5C83"/>
                </a:solidFill>
                <a:latin typeface="Calibri" charset="0"/>
                <a:ea typeface="MS PGothic" charset="0"/>
              </a:rPr>
              <a:t>Des </a:t>
            </a:r>
            <a:r>
              <a:rPr lang="fr-FR" dirty="0">
                <a:solidFill>
                  <a:srgbClr val="2E5C83"/>
                </a:solidFill>
                <a:latin typeface="Calibri" charset="0"/>
                <a:ea typeface="MS PGothic" charset="0"/>
              </a:rPr>
              <a:t>espaces conviviaux </a:t>
            </a:r>
            <a:r>
              <a:rPr lang="fr-FR" dirty="0" smtClean="0">
                <a:solidFill>
                  <a:srgbClr val="2E5C83"/>
                </a:solidFill>
                <a:latin typeface="Calibri" charset="0"/>
                <a:ea typeface="MS PGothic" charset="0"/>
              </a:rPr>
              <a:t>et </a:t>
            </a:r>
            <a:r>
              <a:rPr lang="fr-FR" dirty="0">
                <a:solidFill>
                  <a:srgbClr val="2E5C83"/>
                </a:solidFill>
                <a:latin typeface="Calibri" charset="0"/>
                <a:ea typeface="MS PGothic" charset="0"/>
              </a:rPr>
              <a:t>flexibles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1416272"/>
            <a:ext cx="6972078" cy="1905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01" y="3918096"/>
            <a:ext cx="3670005" cy="2293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6730409" y="3321973"/>
            <a:ext cx="1911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bg2"/>
                </a:solidFill>
              </a:rPr>
              <a:t>Projet APS 2013</a:t>
            </a:r>
            <a:endParaRPr lang="fr-FR" sz="1400" dirty="0">
              <a:solidFill>
                <a:schemeClr val="bg2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39101" y="6195935"/>
            <a:ext cx="3400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bg2"/>
                </a:solidFill>
              </a:rPr>
              <a:t>Projet 2015 PDC</a:t>
            </a:r>
            <a:endParaRPr lang="fr-FR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06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51" y="1221876"/>
            <a:ext cx="546100" cy="3048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901543" y="2769871"/>
            <a:ext cx="1595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2E5C83"/>
                </a:solidFill>
                <a:latin typeface="Calibri" charset="0"/>
                <a:ea typeface="MS PGothic" charset="0"/>
              </a:rPr>
              <a:t>Une architecture remarquable</a:t>
            </a:r>
          </a:p>
          <a:p>
            <a:r>
              <a:rPr lang="fr-FR" sz="1600" dirty="0" smtClean="0">
                <a:solidFill>
                  <a:srgbClr val="2E5C83"/>
                </a:solidFill>
                <a:latin typeface="Calibri" charset="0"/>
                <a:ea typeface="MS PGothic" charset="0"/>
              </a:rPr>
              <a:t>(Entrée Nord)</a:t>
            </a:r>
            <a:endParaRPr lang="fr-FR" sz="1600" dirty="0">
              <a:solidFill>
                <a:srgbClr val="2E5C83"/>
              </a:solidFill>
              <a:latin typeface="Calibri" charset="0"/>
              <a:ea typeface="MS PGothic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739100" y="239204"/>
            <a:ext cx="4954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Calibri"/>
                <a:cs typeface="Calibri"/>
              </a:rPr>
              <a:t>Un </a:t>
            </a:r>
            <a:r>
              <a:rPr lang="fr-FR" sz="2400" dirty="0" smtClean="0">
                <a:latin typeface="Calibri"/>
                <a:cs typeface="Calibri"/>
              </a:rPr>
              <a:t>nouveau lieu de vie sur le campus </a:t>
            </a:r>
            <a:r>
              <a:rPr lang="fr-FR" sz="2400" dirty="0" err="1" smtClean="0">
                <a:latin typeface="Calibri"/>
                <a:cs typeface="Calibri"/>
              </a:rPr>
              <a:t>Illberg</a:t>
            </a:r>
            <a:endParaRPr lang="fr-FR" sz="2400" dirty="0" smtClean="0">
              <a:latin typeface="Calibri"/>
              <a:cs typeface="Calibri"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499422" y="399528"/>
            <a:ext cx="0" cy="499412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31" y="2079171"/>
            <a:ext cx="6417831" cy="400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847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51" y="1221876"/>
            <a:ext cx="546100" cy="3048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901543" y="2769871"/>
            <a:ext cx="1595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2E5C83"/>
                </a:solidFill>
                <a:latin typeface="Calibri" charset="0"/>
                <a:ea typeface="MS PGothic" charset="0"/>
              </a:rPr>
              <a:t>Entrée principale Nord-Est</a:t>
            </a:r>
          </a:p>
          <a:p>
            <a:r>
              <a:rPr lang="fr-FR" sz="1600" dirty="0" smtClean="0">
                <a:solidFill>
                  <a:srgbClr val="2E5C83"/>
                </a:solidFill>
                <a:latin typeface="Calibri" charset="0"/>
                <a:ea typeface="MS PGothic" charset="0"/>
              </a:rPr>
              <a:t>Vue du mail</a:t>
            </a:r>
            <a:endParaRPr lang="fr-FR" sz="1600" dirty="0">
              <a:solidFill>
                <a:srgbClr val="2E5C83"/>
              </a:solidFill>
              <a:latin typeface="Calibri" charset="0"/>
              <a:ea typeface="MS PGothic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739100" y="239204"/>
            <a:ext cx="4954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Calibri"/>
                <a:cs typeface="Calibri"/>
              </a:rPr>
              <a:t>Espaces et usages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499422" y="399528"/>
            <a:ext cx="0" cy="499412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2" t="15079" r="5213" b="12222"/>
          <a:stretch/>
        </p:blipFill>
        <p:spPr bwMode="auto">
          <a:xfrm>
            <a:off x="620487" y="2188029"/>
            <a:ext cx="6064287" cy="372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56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</p:bldLst>
  </p:timing>
</p:sld>
</file>

<file path=ppt/theme/theme1.xml><?xml version="1.0" encoding="utf-8"?>
<a:theme xmlns:a="http://schemas.openxmlformats.org/drawingml/2006/main" name="uha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uha.thmx</Template>
  <TotalTime>1623</TotalTime>
  <Words>504</Words>
  <Application>Microsoft Office PowerPoint</Application>
  <PresentationFormat>Affichage à l'écran (4:3)</PresentationFormat>
  <Paragraphs>131</Paragraphs>
  <Slides>18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19" baseType="lpstr">
      <vt:lpstr>uha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Erwin Schwartz</dc:creator>
  <cp:lastModifiedBy>Anne Boraud</cp:lastModifiedBy>
  <cp:revision>356</cp:revision>
  <cp:lastPrinted>2015-07-03T13:04:28Z</cp:lastPrinted>
  <dcterms:created xsi:type="dcterms:W3CDTF">2015-07-02T11:40:17Z</dcterms:created>
  <dcterms:modified xsi:type="dcterms:W3CDTF">2016-01-27T10:24:27Z</dcterms:modified>
</cp:coreProperties>
</file>